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55"/>
  </p:notesMasterIdLst>
  <p:handoutMasterIdLst>
    <p:handoutMasterId r:id="rId56"/>
  </p:handoutMasterIdLst>
  <p:sldIdLst>
    <p:sldId id="309"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7" r:id="rId22"/>
    <p:sldId id="276" r:id="rId23"/>
    <p:sldId id="280" r:id="rId24"/>
    <p:sldId id="278" r:id="rId25"/>
    <p:sldId id="279" r:id="rId26"/>
    <p:sldId id="281" r:id="rId27"/>
    <p:sldId id="282" r:id="rId28"/>
    <p:sldId id="283" r:id="rId29"/>
    <p:sldId id="284" r:id="rId30"/>
    <p:sldId id="285" r:id="rId31"/>
    <p:sldId id="286" r:id="rId32"/>
    <p:sldId id="295" r:id="rId33"/>
    <p:sldId id="287" r:id="rId34"/>
    <p:sldId id="296" r:id="rId35"/>
    <p:sldId id="297" r:id="rId36"/>
    <p:sldId id="298" r:id="rId37"/>
    <p:sldId id="293" r:id="rId38"/>
    <p:sldId id="288" r:id="rId39"/>
    <p:sldId id="289" r:id="rId40"/>
    <p:sldId id="290" r:id="rId41"/>
    <p:sldId id="291" r:id="rId42"/>
    <p:sldId id="292" r:id="rId43"/>
    <p:sldId id="294" r:id="rId44"/>
    <p:sldId id="299" r:id="rId45"/>
    <p:sldId id="300" r:id="rId46"/>
    <p:sldId id="301" r:id="rId47"/>
    <p:sldId id="302" r:id="rId48"/>
    <p:sldId id="303" r:id="rId49"/>
    <p:sldId id="304" r:id="rId50"/>
    <p:sldId id="305" r:id="rId51"/>
    <p:sldId id="306" r:id="rId52"/>
    <p:sldId id="307" r:id="rId53"/>
    <p:sldId id="308" r:id="rId54"/>
  </p:sldIdLst>
  <p:sldSz cx="9144000" cy="6858000" type="screen4x3"/>
  <p:notesSz cx="6858000" cy="9144000"/>
  <p:defaultTextStyle>
    <a:defPPr>
      <a:defRPr lang="zh-CN"/>
    </a:defPPr>
    <a:lvl1pPr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80" autoAdjust="0"/>
    <p:restoredTop sz="95922" autoAdjust="0"/>
  </p:normalViewPr>
  <p:slideViewPr>
    <p:cSldViewPr>
      <p:cViewPr varScale="1">
        <p:scale>
          <a:sx n="85" d="100"/>
          <a:sy n="85" d="100"/>
        </p:scale>
        <p:origin x="1315"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5170" name="Rectangle 2">
            <a:extLst>
              <a:ext uri="{FF2B5EF4-FFF2-40B4-BE49-F238E27FC236}">
                <a16:creationId xmlns:a16="http://schemas.microsoft.com/office/drawing/2014/main" id="{2323339B-DBF9-FE1A-9F4D-92E0F1A60EC7}"/>
              </a:ext>
            </a:extLst>
          </p:cNvPr>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200"/>
            </a:lvl1pPr>
          </a:lstStyle>
          <a:p>
            <a:pPr>
              <a:defRPr/>
            </a:pPr>
            <a:endParaRPr lang="en-US" altLang="zh-CN"/>
          </a:p>
        </p:txBody>
      </p:sp>
      <p:sp>
        <p:nvSpPr>
          <p:cNvPr id="135171" name="Rectangle 3">
            <a:extLst>
              <a:ext uri="{FF2B5EF4-FFF2-40B4-BE49-F238E27FC236}">
                <a16:creationId xmlns:a16="http://schemas.microsoft.com/office/drawing/2014/main" id="{F531A2A4-1E78-B4F4-7CC1-2B475F3CDED4}"/>
              </a:ext>
            </a:extLst>
          </p:cNvPr>
          <p:cNvSpPr>
            <a:spLocks noGrp="1" noChangeArrowheads="1"/>
          </p:cNvSpPr>
          <p:nvPr>
            <p:ph type="dt" sz="quarter"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vl1pPr>
          </a:lstStyle>
          <a:p>
            <a:pPr>
              <a:defRPr/>
            </a:pPr>
            <a:endParaRPr lang="en-US" altLang="zh-CN"/>
          </a:p>
        </p:txBody>
      </p:sp>
      <p:sp>
        <p:nvSpPr>
          <p:cNvPr id="135172" name="Rectangle 4">
            <a:extLst>
              <a:ext uri="{FF2B5EF4-FFF2-40B4-BE49-F238E27FC236}">
                <a16:creationId xmlns:a16="http://schemas.microsoft.com/office/drawing/2014/main" id="{769BE7BB-1327-21BE-73F5-7FA14401E48B}"/>
              </a:ext>
            </a:extLst>
          </p:cNvPr>
          <p:cNvSpPr>
            <a:spLocks noGrp="1" noChangeArrowheads="1"/>
          </p:cNvSpPr>
          <p:nvPr>
            <p:ph type="ftr" sz="quarter" idx="2"/>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eaLnBrk="1" hangingPunct="1">
              <a:defRPr sz="1200"/>
            </a:lvl1pPr>
          </a:lstStyle>
          <a:p>
            <a:pPr>
              <a:defRPr/>
            </a:pPr>
            <a:endParaRPr lang="en-US" altLang="zh-CN"/>
          </a:p>
        </p:txBody>
      </p:sp>
      <p:sp>
        <p:nvSpPr>
          <p:cNvPr id="135173" name="Rectangle 5">
            <a:extLst>
              <a:ext uri="{FF2B5EF4-FFF2-40B4-BE49-F238E27FC236}">
                <a16:creationId xmlns:a16="http://schemas.microsoft.com/office/drawing/2014/main" id="{5E696541-B26F-2279-89C3-B16695EC39B8}"/>
              </a:ext>
            </a:extLst>
          </p:cNvPr>
          <p:cNvSpPr>
            <a:spLocks noGrp="1" noChangeArrowheads="1"/>
          </p:cNvSpPr>
          <p:nvPr>
            <p:ph type="sldNum" sz="quarter" idx="3"/>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BCFC6B72-8D02-45CC-80C3-1035AF4323DC}"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1BF8457E-FF3E-BB18-D59B-6504443DB25D}"/>
              </a:ext>
            </a:extLst>
          </p:cNvPr>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200"/>
            </a:lvl1pPr>
          </a:lstStyle>
          <a:p>
            <a:pPr>
              <a:defRPr/>
            </a:pPr>
            <a:endParaRPr lang="en-US" altLang="zh-CN"/>
          </a:p>
        </p:txBody>
      </p:sp>
      <p:sp>
        <p:nvSpPr>
          <p:cNvPr id="5123" name="Rectangle 3">
            <a:extLst>
              <a:ext uri="{FF2B5EF4-FFF2-40B4-BE49-F238E27FC236}">
                <a16:creationId xmlns:a16="http://schemas.microsoft.com/office/drawing/2014/main" id="{7D75F87F-EE24-8536-4093-6DDA0DE869C8}"/>
              </a:ext>
            </a:extLst>
          </p:cNvPr>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vl1pPr>
          </a:lstStyle>
          <a:p>
            <a:pPr>
              <a:defRPr/>
            </a:pPr>
            <a:endParaRPr lang="en-US" altLang="zh-CN"/>
          </a:p>
        </p:txBody>
      </p:sp>
      <p:sp>
        <p:nvSpPr>
          <p:cNvPr id="13316" name="Rectangle 4">
            <a:extLst>
              <a:ext uri="{FF2B5EF4-FFF2-40B4-BE49-F238E27FC236}">
                <a16:creationId xmlns:a16="http://schemas.microsoft.com/office/drawing/2014/main" id="{8148FBD6-8447-0ED6-3D08-42F32C95C149}"/>
              </a:ext>
            </a:extLst>
          </p:cNvPr>
          <p:cNvSpPr>
            <a:spLocks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5" name="Rectangle 5">
            <a:extLst>
              <a:ext uri="{FF2B5EF4-FFF2-40B4-BE49-F238E27FC236}">
                <a16:creationId xmlns:a16="http://schemas.microsoft.com/office/drawing/2014/main" id="{2FA0F434-C15C-4D02-AE96-32017B1D053F}"/>
              </a:ext>
            </a:extLst>
          </p:cNvPr>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126" name="Rectangle 6">
            <a:extLst>
              <a:ext uri="{FF2B5EF4-FFF2-40B4-BE49-F238E27FC236}">
                <a16:creationId xmlns:a16="http://schemas.microsoft.com/office/drawing/2014/main" id="{3D23EE19-2211-B76E-54DE-73A6D1F852E9}"/>
              </a:ext>
            </a:extLst>
          </p:cNvPr>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eaLnBrk="1" hangingPunct="1">
              <a:defRPr sz="1200"/>
            </a:lvl1pPr>
          </a:lstStyle>
          <a:p>
            <a:pPr>
              <a:defRPr/>
            </a:pPr>
            <a:endParaRPr lang="en-US" altLang="zh-CN"/>
          </a:p>
        </p:txBody>
      </p:sp>
      <p:sp>
        <p:nvSpPr>
          <p:cNvPr id="5127" name="Rectangle 7">
            <a:extLst>
              <a:ext uri="{FF2B5EF4-FFF2-40B4-BE49-F238E27FC236}">
                <a16:creationId xmlns:a16="http://schemas.microsoft.com/office/drawing/2014/main" id="{45370CC1-7988-F2A7-7AA9-3A54E87C6866}"/>
              </a:ext>
            </a:extLst>
          </p:cNvPr>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72B735AE-97AB-4B4B-AA8C-DED0F92825D0}"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1pPr>
    <a:lvl2pPr marL="4572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2pPr>
    <a:lvl3pPr marL="9144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3pPr>
    <a:lvl4pPr marL="13716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4pPr>
    <a:lvl5pPr marL="18288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椭圆 1">
            <a:extLst>
              <a:ext uri="{FF2B5EF4-FFF2-40B4-BE49-F238E27FC236}">
                <a16:creationId xmlns:a16="http://schemas.microsoft.com/office/drawing/2014/main" id="{6D713593-63A3-DF5E-C6A5-76EB004CCC22}"/>
              </a:ext>
            </a:extLst>
          </p:cNvPr>
          <p:cNvSpPr/>
          <p:nvPr/>
        </p:nvSpPr>
        <p:spPr>
          <a:xfrm>
            <a:off x="921433" y="1413802"/>
            <a:ext cx="210312" cy="210312"/>
          </a:xfrm>
          <a:prstGeom prst="ellipse">
            <a:avLst/>
          </a:prstGeom>
          <a:gradFill rotWithShape="1">
            <a:gsLst>
              <a:gs pos="0">
                <a:schemeClr val="accent1">
                  <a:tint val="20000"/>
                  <a:satMod val="450000"/>
                  <a:alpha val="95000"/>
                </a:schemeClr>
              </a:gs>
              <a:gs pos="50000">
                <a:schemeClr val="accent1">
                  <a:tint val="38000"/>
                  <a:satMod val="250000"/>
                  <a:alpha val="90000"/>
                </a:schemeClr>
              </a:gs>
              <a:gs pos="95000">
                <a:schemeClr val="accent1">
                  <a:tint val="75000"/>
                  <a:satMod val="255000"/>
                  <a:alpha val="88000"/>
                </a:schemeClr>
              </a:gs>
              <a:gs pos="100000">
                <a:schemeClr val="accent1">
                  <a:tint val="100000"/>
                  <a:shade val="90000"/>
                  <a:satMod val="255000"/>
                  <a:alpha val="85000"/>
                </a:schemeClr>
              </a:gs>
            </a:gsLst>
            <a:path path="circle">
              <a:fillToRect l="25000" t="12500" r="75000" b="87500"/>
            </a:path>
          </a:gradFill>
          <a:ln w="2000" cap="rnd" cmpd="sng" algn="ctr">
            <a:solidFill>
              <a:schemeClr val="accent1">
                <a:shade val="90000"/>
                <a:satMod val="110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p>
            <a:pPr algn="ctr" eaLnBrk="1" hangingPunct="1">
              <a:defRPr/>
            </a:pPr>
            <a:endParaRPr kumimoji="0" lang="en-US"/>
          </a:p>
        </p:txBody>
      </p:sp>
      <p:sp>
        <p:nvSpPr>
          <p:cNvPr id="3" name="椭圆 2">
            <a:extLst>
              <a:ext uri="{FF2B5EF4-FFF2-40B4-BE49-F238E27FC236}">
                <a16:creationId xmlns:a16="http://schemas.microsoft.com/office/drawing/2014/main" id="{245573BD-4542-5715-D6B4-80226EAB8088}"/>
              </a:ext>
            </a:extLst>
          </p:cNvPr>
          <p:cNvSpPr/>
          <p:nvPr/>
        </p:nvSpPr>
        <p:spPr>
          <a:xfrm>
            <a:off x="1157288" y="1344613"/>
            <a:ext cx="63500" cy="65087"/>
          </a:xfrm>
          <a:prstGeom prst="ellipse">
            <a:avLst/>
          </a:prstGeom>
          <a:noFill/>
          <a:ln w="12700" cap="rnd" cmpd="sng" algn="ctr">
            <a:solidFill>
              <a:schemeClr val="accent1">
                <a:shade val="75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p>
            <a:pPr algn="ctr" eaLnBrk="1" hangingPunct="1">
              <a:defRPr/>
            </a:pPr>
            <a:endParaRPr kumimoji="0" lang="en-US"/>
          </a:p>
        </p:txBody>
      </p:sp>
      <p:sp>
        <p:nvSpPr>
          <p:cNvPr id="14" name="标题 13"/>
          <p:cNvSpPr>
            <a:spLocks noGrp="1"/>
          </p:cNvSpPr>
          <p:nvPr>
            <p:ph type="ctrTitle"/>
          </p:nvPr>
        </p:nvSpPr>
        <p:spPr>
          <a:xfrm>
            <a:off x="1432560" y="359898"/>
            <a:ext cx="7406640" cy="1472184"/>
          </a:xfrm>
        </p:spPr>
        <p:txBody>
          <a:bodyPr anchor="b"/>
          <a:lstStyle>
            <a:lvl1pPr algn="l">
              <a:defRPr/>
            </a:lvl1pPr>
            <a:extLst/>
          </a:lstStyle>
          <a:p>
            <a:r>
              <a:rPr lang="zh-CN" altLang="en-US"/>
              <a:t>单击此处编辑母版标题样式</a:t>
            </a:r>
            <a:endParaRPr lang="en-US"/>
          </a:p>
        </p:txBody>
      </p:sp>
      <p:sp>
        <p:nvSpPr>
          <p:cNvPr id="22" name="副标题 21"/>
          <p:cNvSpPr>
            <a:spLocks noGrp="1"/>
          </p:cNvSpPr>
          <p:nvPr>
            <p:ph type="subTitle" idx="1"/>
          </p:nvPr>
        </p:nvSpPr>
        <p:spPr>
          <a:xfrm>
            <a:off x="1432560" y="1850064"/>
            <a:ext cx="7406640" cy="1752600"/>
          </a:xfrm>
        </p:spPr>
        <p:txBody>
          <a:bodyPr tIns="0"/>
          <a:lstStyle>
            <a:lvl1pPr marL="27432" indent="0" algn="l">
              <a:buNone/>
              <a:defRPr sz="2600">
                <a:solidFill>
                  <a:schemeClr val="tx2">
                    <a:shade val="30000"/>
                    <a:satMod val="150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zh-CN" altLang="en-US"/>
              <a:t>单击此处编辑母版副标题样式</a:t>
            </a:r>
            <a:endParaRPr lang="en-US"/>
          </a:p>
        </p:txBody>
      </p:sp>
      <p:sp>
        <p:nvSpPr>
          <p:cNvPr id="4" name="日期占位符 6">
            <a:extLst>
              <a:ext uri="{FF2B5EF4-FFF2-40B4-BE49-F238E27FC236}">
                <a16:creationId xmlns:a16="http://schemas.microsoft.com/office/drawing/2014/main" id="{9434F5F5-641D-6D1E-5399-32E75DC20AC5}"/>
              </a:ext>
            </a:extLst>
          </p:cNvPr>
          <p:cNvSpPr>
            <a:spLocks noGrp="1"/>
          </p:cNvSpPr>
          <p:nvPr>
            <p:ph type="dt" sz="half" idx="10"/>
          </p:nvPr>
        </p:nvSpPr>
        <p:spPr/>
        <p:txBody>
          <a:bodyPr/>
          <a:lstStyle>
            <a:lvl1pPr>
              <a:defRPr/>
            </a:lvl1pPr>
            <a:extLst/>
          </a:lstStyle>
          <a:p>
            <a:pPr>
              <a:defRPr/>
            </a:pPr>
            <a:fld id="{3F17D839-95F0-43EF-9F75-5A923C5A8931}" type="datetimeFigureOut">
              <a:rPr lang="en-US"/>
              <a:pPr>
                <a:defRPr/>
              </a:pPr>
              <a:t>5/4/2023</a:t>
            </a:fld>
            <a:endParaRPr lang="en-US"/>
          </a:p>
        </p:txBody>
      </p:sp>
      <p:sp>
        <p:nvSpPr>
          <p:cNvPr id="5" name="页脚占位符 19">
            <a:extLst>
              <a:ext uri="{FF2B5EF4-FFF2-40B4-BE49-F238E27FC236}">
                <a16:creationId xmlns:a16="http://schemas.microsoft.com/office/drawing/2014/main" id="{696E55E7-B391-830E-F31E-9F3E77C8F367}"/>
              </a:ext>
            </a:extLst>
          </p:cNvPr>
          <p:cNvSpPr>
            <a:spLocks noGrp="1"/>
          </p:cNvSpPr>
          <p:nvPr>
            <p:ph type="ftr" sz="quarter" idx="11"/>
          </p:nvPr>
        </p:nvSpPr>
        <p:spPr/>
        <p:txBody>
          <a:bodyPr/>
          <a:lstStyle>
            <a:lvl1pPr>
              <a:defRPr/>
            </a:lvl1pPr>
            <a:extLst/>
          </a:lstStyle>
          <a:p>
            <a:pPr>
              <a:defRPr/>
            </a:pPr>
            <a:endParaRPr lang="zh-CN" altLang="en-US"/>
          </a:p>
        </p:txBody>
      </p:sp>
      <p:sp>
        <p:nvSpPr>
          <p:cNvPr id="6" name="灯片编号占位符 9">
            <a:extLst>
              <a:ext uri="{FF2B5EF4-FFF2-40B4-BE49-F238E27FC236}">
                <a16:creationId xmlns:a16="http://schemas.microsoft.com/office/drawing/2014/main" id="{67EAD19E-7C5B-ED18-6FB3-5A41D51A4A03}"/>
              </a:ext>
            </a:extLst>
          </p:cNvPr>
          <p:cNvSpPr>
            <a:spLocks noGrp="1"/>
          </p:cNvSpPr>
          <p:nvPr>
            <p:ph type="sldNum" sz="quarter" idx="12"/>
          </p:nvPr>
        </p:nvSpPr>
        <p:spPr/>
        <p:txBody>
          <a:bodyPr/>
          <a:lstStyle>
            <a:lvl1pPr>
              <a:defRPr/>
            </a:lvl1pPr>
          </a:lstStyle>
          <a:p>
            <a:pPr>
              <a:defRPr/>
            </a:pPr>
            <a:fld id="{0B4DC19E-1AE3-48A6-8A0B-E6C55CA095F8}" type="slidenum">
              <a:rPr lang="en-US" altLang="zh-CN"/>
              <a:pPr>
                <a:defRPr/>
              </a:pPr>
              <a:t>‹#›</a:t>
            </a:fld>
            <a:endParaRPr lang="zh-CN" altLang="en-US"/>
          </a:p>
        </p:txBody>
      </p:sp>
    </p:spTree>
    <p:extLst>
      <p:ext uri="{BB962C8B-B14F-4D97-AF65-F5344CB8AC3E}">
        <p14:creationId xmlns:p14="http://schemas.microsoft.com/office/powerpoint/2010/main" val="29313669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日期占位符 23">
            <a:extLst>
              <a:ext uri="{FF2B5EF4-FFF2-40B4-BE49-F238E27FC236}">
                <a16:creationId xmlns:a16="http://schemas.microsoft.com/office/drawing/2014/main" id="{0356FC63-8145-527E-54EB-750553B09E28}"/>
              </a:ext>
            </a:extLst>
          </p:cNvPr>
          <p:cNvSpPr>
            <a:spLocks noGrp="1"/>
          </p:cNvSpPr>
          <p:nvPr>
            <p:ph type="dt" sz="half" idx="10"/>
          </p:nvPr>
        </p:nvSpPr>
        <p:spPr/>
        <p:txBody>
          <a:bodyPr/>
          <a:lstStyle>
            <a:lvl1pPr>
              <a:defRPr/>
            </a:lvl1pPr>
          </a:lstStyle>
          <a:p>
            <a:pPr>
              <a:defRPr/>
            </a:pPr>
            <a:fld id="{8A090B1E-46BB-4BE4-BE65-04648AD5FB94}" type="datetimeFigureOut">
              <a:rPr lang="en-US"/>
              <a:pPr>
                <a:defRPr/>
              </a:pPr>
              <a:t>5/4/2023</a:t>
            </a:fld>
            <a:endParaRPr lang="en-US" dirty="0"/>
          </a:p>
        </p:txBody>
      </p:sp>
      <p:sp>
        <p:nvSpPr>
          <p:cNvPr id="5" name="页脚占位符 9">
            <a:extLst>
              <a:ext uri="{FF2B5EF4-FFF2-40B4-BE49-F238E27FC236}">
                <a16:creationId xmlns:a16="http://schemas.microsoft.com/office/drawing/2014/main" id="{66FE1E4A-EE82-9BBC-C37F-2D8097385963}"/>
              </a:ext>
            </a:extLst>
          </p:cNvPr>
          <p:cNvSpPr>
            <a:spLocks noGrp="1"/>
          </p:cNvSpPr>
          <p:nvPr>
            <p:ph type="ftr" sz="quarter" idx="11"/>
          </p:nvPr>
        </p:nvSpPr>
        <p:spPr/>
        <p:txBody>
          <a:bodyPr/>
          <a:lstStyle>
            <a:lvl1pPr>
              <a:defRPr/>
            </a:lvl1pPr>
          </a:lstStyle>
          <a:p>
            <a:pPr>
              <a:defRPr/>
            </a:pPr>
            <a:endParaRPr lang="zh-CN" altLang="en-US"/>
          </a:p>
        </p:txBody>
      </p:sp>
      <p:sp>
        <p:nvSpPr>
          <p:cNvPr id="6" name="灯片编号占位符 21">
            <a:extLst>
              <a:ext uri="{FF2B5EF4-FFF2-40B4-BE49-F238E27FC236}">
                <a16:creationId xmlns:a16="http://schemas.microsoft.com/office/drawing/2014/main" id="{8CFD8B24-6134-8B91-621E-089FF9D86A0B}"/>
              </a:ext>
            </a:extLst>
          </p:cNvPr>
          <p:cNvSpPr>
            <a:spLocks noGrp="1"/>
          </p:cNvSpPr>
          <p:nvPr>
            <p:ph type="sldNum" sz="quarter" idx="12"/>
          </p:nvPr>
        </p:nvSpPr>
        <p:spPr/>
        <p:txBody>
          <a:bodyPr/>
          <a:lstStyle>
            <a:lvl1pPr>
              <a:defRPr/>
            </a:lvl1pPr>
          </a:lstStyle>
          <a:p>
            <a:pPr>
              <a:defRPr/>
            </a:pPr>
            <a:fld id="{7DA902F4-81DD-4289-94A8-4D9564C8619A}" type="slidenum">
              <a:rPr lang="en-US" altLang="zh-CN"/>
              <a:pPr>
                <a:defRPr/>
              </a:pPr>
              <a:t>‹#›</a:t>
            </a:fld>
            <a:endParaRPr lang="en-US" altLang="zh-CN"/>
          </a:p>
        </p:txBody>
      </p:sp>
    </p:spTree>
    <p:extLst>
      <p:ext uri="{BB962C8B-B14F-4D97-AF65-F5344CB8AC3E}">
        <p14:creationId xmlns:p14="http://schemas.microsoft.com/office/powerpoint/2010/main" val="30639422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58000" y="274639"/>
            <a:ext cx="1828800" cy="5851525"/>
          </a:xfrm>
        </p:spPr>
        <p:txBody>
          <a:bodyPr vert="eaVert"/>
          <a:lstStyle/>
          <a:p>
            <a:r>
              <a:rPr lang="zh-CN" altLang="en-US"/>
              <a:t>单击此处编辑母版标题样式</a:t>
            </a:r>
            <a:endParaRPr lang="en-US"/>
          </a:p>
        </p:txBody>
      </p:sp>
      <p:sp>
        <p:nvSpPr>
          <p:cNvPr id="3" name="竖排文字占位符 2"/>
          <p:cNvSpPr>
            <a:spLocks noGrp="1"/>
          </p:cNvSpPr>
          <p:nvPr>
            <p:ph type="body" orient="vert" idx="1"/>
          </p:nvPr>
        </p:nvSpPr>
        <p:spPr>
          <a:xfrm>
            <a:off x="1143000" y="274640"/>
            <a:ext cx="55626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日期占位符 23">
            <a:extLst>
              <a:ext uri="{FF2B5EF4-FFF2-40B4-BE49-F238E27FC236}">
                <a16:creationId xmlns:a16="http://schemas.microsoft.com/office/drawing/2014/main" id="{B7D74A9E-BB0A-B8B9-5F40-EFB3538F1961}"/>
              </a:ext>
            </a:extLst>
          </p:cNvPr>
          <p:cNvSpPr>
            <a:spLocks noGrp="1"/>
          </p:cNvSpPr>
          <p:nvPr>
            <p:ph type="dt" sz="half" idx="10"/>
          </p:nvPr>
        </p:nvSpPr>
        <p:spPr/>
        <p:txBody>
          <a:bodyPr/>
          <a:lstStyle>
            <a:lvl1pPr>
              <a:defRPr/>
            </a:lvl1pPr>
          </a:lstStyle>
          <a:p>
            <a:pPr>
              <a:defRPr/>
            </a:pPr>
            <a:fld id="{21306A90-604A-4958-8CEC-8A770FAF483F}" type="datetimeFigureOut">
              <a:rPr lang="en-US"/>
              <a:pPr>
                <a:defRPr/>
              </a:pPr>
              <a:t>5/4/2023</a:t>
            </a:fld>
            <a:endParaRPr lang="en-US" dirty="0"/>
          </a:p>
        </p:txBody>
      </p:sp>
      <p:sp>
        <p:nvSpPr>
          <p:cNvPr id="5" name="页脚占位符 9">
            <a:extLst>
              <a:ext uri="{FF2B5EF4-FFF2-40B4-BE49-F238E27FC236}">
                <a16:creationId xmlns:a16="http://schemas.microsoft.com/office/drawing/2014/main" id="{84691917-5A06-A5F9-9CF4-888718FC39CA}"/>
              </a:ext>
            </a:extLst>
          </p:cNvPr>
          <p:cNvSpPr>
            <a:spLocks noGrp="1"/>
          </p:cNvSpPr>
          <p:nvPr>
            <p:ph type="ftr" sz="quarter" idx="11"/>
          </p:nvPr>
        </p:nvSpPr>
        <p:spPr/>
        <p:txBody>
          <a:bodyPr/>
          <a:lstStyle>
            <a:lvl1pPr>
              <a:defRPr/>
            </a:lvl1pPr>
          </a:lstStyle>
          <a:p>
            <a:pPr>
              <a:defRPr/>
            </a:pPr>
            <a:endParaRPr lang="zh-CN" altLang="en-US"/>
          </a:p>
        </p:txBody>
      </p:sp>
      <p:sp>
        <p:nvSpPr>
          <p:cNvPr id="6" name="灯片编号占位符 21">
            <a:extLst>
              <a:ext uri="{FF2B5EF4-FFF2-40B4-BE49-F238E27FC236}">
                <a16:creationId xmlns:a16="http://schemas.microsoft.com/office/drawing/2014/main" id="{27B8F61E-05C9-87BD-2BC0-238EF852B791}"/>
              </a:ext>
            </a:extLst>
          </p:cNvPr>
          <p:cNvSpPr>
            <a:spLocks noGrp="1"/>
          </p:cNvSpPr>
          <p:nvPr>
            <p:ph type="sldNum" sz="quarter" idx="12"/>
          </p:nvPr>
        </p:nvSpPr>
        <p:spPr/>
        <p:txBody>
          <a:bodyPr/>
          <a:lstStyle>
            <a:lvl1pPr>
              <a:defRPr/>
            </a:lvl1pPr>
          </a:lstStyle>
          <a:p>
            <a:pPr>
              <a:defRPr/>
            </a:pPr>
            <a:fld id="{A301DA17-4F46-4674-8878-121C7198893F}" type="slidenum">
              <a:rPr lang="en-US" altLang="zh-CN"/>
              <a:pPr>
                <a:defRPr/>
              </a:pPr>
              <a:t>‹#›</a:t>
            </a:fld>
            <a:endParaRPr lang="en-US" altLang="zh-CN"/>
          </a:p>
        </p:txBody>
      </p:sp>
    </p:spTree>
    <p:extLst>
      <p:ext uri="{BB962C8B-B14F-4D97-AF65-F5344CB8AC3E}">
        <p14:creationId xmlns:p14="http://schemas.microsoft.com/office/powerpoint/2010/main" val="14552323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en-US"/>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日期占位符 23">
            <a:extLst>
              <a:ext uri="{FF2B5EF4-FFF2-40B4-BE49-F238E27FC236}">
                <a16:creationId xmlns:a16="http://schemas.microsoft.com/office/drawing/2014/main" id="{04C112E8-8FA5-DE07-A3BD-2A0EF6BDCF3A}"/>
              </a:ext>
            </a:extLst>
          </p:cNvPr>
          <p:cNvSpPr>
            <a:spLocks noGrp="1"/>
          </p:cNvSpPr>
          <p:nvPr>
            <p:ph type="dt" sz="half" idx="10"/>
          </p:nvPr>
        </p:nvSpPr>
        <p:spPr/>
        <p:txBody>
          <a:bodyPr/>
          <a:lstStyle>
            <a:lvl1pPr>
              <a:defRPr/>
            </a:lvl1pPr>
          </a:lstStyle>
          <a:p>
            <a:pPr>
              <a:defRPr/>
            </a:pPr>
            <a:fld id="{2AFEFB42-BDD3-4E2D-B36D-B9F4F2C28C82}" type="datetimeFigureOut">
              <a:rPr lang="en-US"/>
              <a:pPr>
                <a:defRPr/>
              </a:pPr>
              <a:t>5/4/2023</a:t>
            </a:fld>
            <a:endParaRPr lang="en-US" dirty="0"/>
          </a:p>
        </p:txBody>
      </p:sp>
      <p:sp>
        <p:nvSpPr>
          <p:cNvPr id="5" name="页脚占位符 9">
            <a:extLst>
              <a:ext uri="{FF2B5EF4-FFF2-40B4-BE49-F238E27FC236}">
                <a16:creationId xmlns:a16="http://schemas.microsoft.com/office/drawing/2014/main" id="{0D146729-FCA0-86D3-8757-261DE470BB02}"/>
              </a:ext>
            </a:extLst>
          </p:cNvPr>
          <p:cNvSpPr>
            <a:spLocks noGrp="1"/>
          </p:cNvSpPr>
          <p:nvPr>
            <p:ph type="ftr" sz="quarter" idx="11"/>
          </p:nvPr>
        </p:nvSpPr>
        <p:spPr/>
        <p:txBody>
          <a:bodyPr/>
          <a:lstStyle>
            <a:lvl1pPr>
              <a:defRPr/>
            </a:lvl1pPr>
          </a:lstStyle>
          <a:p>
            <a:pPr>
              <a:defRPr/>
            </a:pPr>
            <a:endParaRPr lang="zh-CN" altLang="en-US"/>
          </a:p>
        </p:txBody>
      </p:sp>
      <p:sp>
        <p:nvSpPr>
          <p:cNvPr id="6" name="灯片编号占位符 21">
            <a:extLst>
              <a:ext uri="{FF2B5EF4-FFF2-40B4-BE49-F238E27FC236}">
                <a16:creationId xmlns:a16="http://schemas.microsoft.com/office/drawing/2014/main" id="{92E2B698-CD79-09D0-FE6A-09E0851A34C4}"/>
              </a:ext>
            </a:extLst>
          </p:cNvPr>
          <p:cNvSpPr>
            <a:spLocks noGrp="1"/>
          </p:cNvSpPr>
          <p:nvPr>
            <p:ph type="sldNum" sz="quarter" idx="12"/>
          </p:nvPr>
        </p:nvSpPr>
        <p:spPr/>
        <p:txBody>
          <a:bodyPr/>
          <a:lstStyle>
            <a:lvl1pPr>
              <a:defRPr/>
            </a:lvl1pPr>
          </a:lstStyle>
          <a:p>
            <a:pPr>
              <a:defRPr/>
            </a:pPr>
            <a:fld id="{A8217C33-81E5-46C6-8832-40867E63E413}" type="slidenum">
              <a:rPr lang="en-US" altLang="zh-CN"/>
              <a:pPr>
                <a:defRPr/>
              </a:pPr>
              <a:t>‹#›</a:t>
            </a:fld>
            <a:endParaRPr lang="en-US" altLang="zh-CN"/>
          </a:p>
        </p:txBody>
      </p:sp>
    </p:spTree>
    <p:extLst>
      <p:ext uri="{BB962C8B-B14F-4D97-AF65-F5344CB8AC3E}">
        <p14:creationId xmlns:p14="http://schemas.microsoft.com/office/powerpoint/2010/main" val="5687779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9C58909A-8A84-EF32-0A0A-6B010B9CE04E}"/>
              </a:ext>
            </a:extLst>
          </p:cNvPr>
          <p:cNvSpPr/>
          <p:nvPr/>
        </p:nvSpPr>
        <p:spPr>
          <a:xfrm>
            <a:off x="2282825" y="0"/>
            <a:ext cx="6858000" cy="6858000"/>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kumimoji="0" lang="en-US"/>
          </a:p>
        </p:txBody>
      </p:sp>
      <p:sp>
        <p:nvSpPr>
          <p:cNvPr id="5" name="矩形 4">
            <a:extLst>
              <a:ext uri="{FF2B5EF4-FFF2-40B4-BE49-F238E27FC236}">
                <a16:creationId xmlns:a16="http://schemas.microsoft.com/office/drawing/2014/main" id="{9D73CECE-E72E-DEF0-D972-49202B17DD65}"/>
              </a:ext>
            </a:extLst>
          </p:cNvPr>
          <p:cNvSpPr/>
          <p:nvPr/>
        </p:nvSpPr>
        <p:spPr bwMode="invGray">
          <a:xfrm>
            <a:off x="2286000" y="0"/>
            <a:ext cx="76200" cy="6858000"/>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kumimoji="0" lang="en-US"/>
          </a:p>
        </p:txBody>
      </p:sp>
      <p:sp>
        <p:nvSpPr>
          <p:cNvPr id="6" name="椭圆 5">
            <a:extLst>
              <a:ext uri="{FF2B5EF4-FFF2-40B4-BE49-F238E27FC236}">
                <a16:creationId xmlns:a16="http://schemas.microsoft.com/office/drawing/2014/main" id="{D023F236-0054-E53F-A024-E4ECDE421245}"/>
              </a:ext>
            </a:extLst>
          </p:cNvPr>
          <p:cNvSpPr/>
          <p:nvPr/>
        </p:nvSpPr>
        <p:spPr>
          <a:xfrm>
            <a:off x="2172321" y="2814656"/>
            <a:ext cx="210312" cy="210312"/>
          </a:xfrm>
          <a:prstGeom prst="ellipse">
            <a:avLst/>
          </a:prstGeom>
          <a:gradFill rotWithShape="1">
            <a:gsLst>
              <a:gs pos="0">
                <a:schemeClr val="accent1">
                  <a:tint val="20000"/>
                  <a:satMod val="450000"/>
                  <a:alpha val="95000"/>
                </a:schemeClr>
              </a:gs>
              <a:gs pos="50000">
                <a:schemeClr val="accent1">
                  <a:tint val="38000"/>
                  <a:satMod val="250000"/>
                  <a:alpha val="90000"/>
                </a:schemeClr>
              </a:gs>
              <a:gs pos="95000">
                <a:schemeClr val="accent1">
                  <a:tint val="75000"/>
                  <a:satMod val="255000"/>
                  <a:alpha val="88000"/>
                </a:schemeClr>
              </a:gs>
              <a:gs pos="100000">
                <a:schemeClr val="accent1">
                  <a:tint val="100000"/>
                  <a:shade val="90000"/>
                  <a:satMod val="255000"/>
                  <a:alpha val="85000"/>
                </a:schemeClr>
              </a:gs>
            </a:gsLst>
            <a:path path="circle">
              <a:fillToRect l="25000" t="12500" r="75000" b="87500"/>
            </a:path>
          </a:gradFill>
          <a:ln w="2000" cap="rnd" cmpd="sng" algn="ctr">
            <a:solidFill>
              <a:schemeClr val="accent1">
                <a:shade val="90000"/>
                <a:satMod val="110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p>
            <a:pPr algn="ctr" eaLnBrk="1" hangingPunct="1">
              <a:defRPr/>
            </a:pPr>
            <a:endParaRPr kumimoji="0" lang="en-US"/>
          </a:p>
        </p:txBody>
      </p:sp>
      <p:sp>
        <p:nvSpPr>
          <p:cNvPr id="7" name="椭圆 6">
            <a:extLst>
              <a:ext uri="{FF2B5EF4-FFF2-40B4-BE49-F238E27FC236}">
                <a16:creationId xmlns:a16="http://schemas.microsoft.com/office/drawing/2014/main" id="{5F514837-3563-B066-06E3-F788B933F6C8}"/>
              </a:ext>
            </a:extLst>
          </p:cNvPr>
          <p:cNvSpPr/>
          <p:nvPr/>
        </p:nvSpPr>
        <p:spPr>
          <a:xfrm>
            <a:off x="2408238" y="2746375"/>
            <a:ext cx="63500" cy="63500"/>
          </a:xfrm>
          <a:prstGeom prst="ellipse">
            <a:avLst/>
          </a:prstGeom>
          <a:noFill/>
          <a:ln w="12700" cap="rnd" cmpd="sng" algn="ctr">
            <a:solidFill>
              <a:schemeClr val="accent1">
                <a:shade val="75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p>
            <a:pPr algn="ctr" eaLnBrk="1" hangingPunct="1">
              <a:defRPr/>
            </a:pPr>
            <a:endParaRPr kumimoji="0" lang="en-US"/>
          </a:p>
        </p:txBody>
      </p:sp>
      <p:sp>
        <p:nvSpPr>
          <p:cNvPr id="2" name="标题 1"/>
          <p:cNvSpPr>
            <a:spLocks noGrp="1"/>
          </p:cNvSpPr>
          <p:nvPr>
            <p:ph type="title"/>
          </p:nvPr>
        </p:nvSpPr>
        <p:spPr>
          <a:xfrm>
            <a:off x="2578392" y="2600325"/>
            <a:ext cx="6400800" cy="2286000"/>
          </a:xfrm>
        </p:spPr>
        <p:txBody>
          <a:bodyPr anchor="t"/>
          <a:lstStyle>
            <a:lvl1pPr algn="l">
              <a:lnSpc>
                <a:spcPts val="4500"/>
              </a:lnSpc>
              <a:buNone/>
              <a:defRPr sz="4000" b="1" cap="all"/>
            </a:lvl1pPr>
            <a:extLst/>
          </a:lstStyle>
          <a:p>
            <a:r>
              <a:rPr lang="zh-CN" altLang="en-US"/>
              <a:t>单击此处编辑母版标题样式</a:t>
            </a:r>
            <a:endParaRPr lang="en-US"/>
          </a:p>
        </p:txBody>
      </p:sp>
      <p:sp>
        <p:nvSpPr>
          <p:cNvPr id="3" name="文本占位符 2"/>
          <p:cNvSpPr>
            <a:spLocks noGrp="1"/>
          </p:cNvSpPr>
          <p:nvPr>
            <p:ph type="body" idx="1"/>
          </p:nvPr>
        </p:nvSpPr>
        <p:spPr>
          <a:xfrm>
            <a:off x="2578392" y="1066800"/>
            <a:ext cx="6400800" cy="1509712"/>
          </a:xfrm>
        </p:spPr>
        <p:txBody>
          <a:bodyPr anchor="b"/>
          <a:lstStyle>
            <a:lvl1pPr marL="18288" indent="0">
              <a:lnSpc>
                <a:spcPts val="2300"/>
              </a:lnSpc>
              <a:spcBef>
                <a:spcPts val="0"/>
              </a:spcBef>
              <a:buNone/>
              <a:defRPr sz="2000">
                <a:solidFill>
                  <a:schemeClr val="tx2">
                    <a:shade val="30000"/>
                    <a:satMod val="150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zh-CN" altLang="en-US"/>
              <a:t>单击此处编辑母版文本样式</a:t>
            </a:r>
          </a:p>
        </p:txBody>
      </p:sp>
      <p:sp>
        <p:nvSpPr>
          <p:cNvPr id="8" name="日期占位符 3">
            <a:extLst>
              <a:ext uri="{FF2B5EF4-FFF2-40B4-BE49-F238E27FC236}">
                <a16:creationId xmlns:a16="http://schemas.microsoft.com/office/drawing/2014/main" id="{55D175E4-DAFC-EC22-289D-702AC16E393E}"/>
              </a:ext>
            </a:extLst>
          </p:cNvPr>
          <p:cNvSpPr>
            <a:spLocks noGrp="1"/>
          </p:cNvSpPr>
          <p:nvPr>
            <p:ph type="dt" sz="half" idx="10"/>
          </p:nvPr>
        </p:nvSpPr>
        <p:spPr/>
        <p:txBody>
          <a:bodyPr/>
          <a:lstStyle>
            <a:lvl1pPr>
              <a:defRPr/>
            </a:lvl1pPr>
            <a:extLst/>
          </a:lstStyle>
          <a:p>
            <a:pPr>
              <a:defRPr/>
            </a:pPr>
            <a:fld id="{F12A2F30-AB21-49FF-9BD0-E24169F3CB90}" type="datetimeFigureOut">
              <a:rPr lang="en-US"/>
              <a:pPr>
                <a:defRPr/>
              </a:pPr>
              <a:t>5/4/2023</a:t>
            </a:fld>
            <a:endParaRPr lang="en-US"/>
          </a:p>
        </p:txBody>
      </p:sp>
      <p:sp>
        <p:nvSpPr>
          <p:cNvPr id="9" name="页脚占位符 4">
            <a:extLst>
              <a:ext uri="{FF2B5EF4-FFF2-40B4-BE49-F238E27FC236}">
                <a16:creationId xmlns:a16="http://schemas.microsoft.com/office/drawing/2014/main" id="{CDF52FF7-FB73-CDA2-178B-FFB7CF1AA9F5}"/>
              </a:ext>
            </a:extLst>
          </p:cNvPr>
          <p:cNvSpPr>
            <a:spLocks noGrp="1"/>
          </p:cNvSpPr>
          <p:nvPr>
            <p:ph type="ftr" sz="quarter" idx="11"/>
          </p:nvPr>
        </p:nvSpPr>
        <p:spPr/>
        <p:txBody>
          <a:bodyPr/>
          <a:lstStyle>
            <a:lvl1pPr>
              <a:defRPr/>
            </a:lvl1pPr>
            <a:extLst/>
          </a:lstStyle>
          <a:p>
            <a:pPr>
              <a:defRPr/>
            </a:pPr>
            <a:endParaRPr lang="zh-CN" altLang="en-US"/>
          </a:p>
        </p:txBody>
      </p:sp>
      <p:sp>
        <p:nvSpPr>
          <p:cNvPr id="10" name="灯片编号占位符 5">
            <a:extLst>
              <a:ext uri="{FF2B5EF4-FFF2-40B4-BE49-F238E27FC236}">
                <a16:creationId xmlns:a16="http://schemas.microsoft.com/office/drawing/2014/main" id="{B7EB9B82-E302-A788-35E0-FF9FA02C265F}"/>
              </a:ext>
            </a:extLst>
          </p:cNvPr>
          <p:cNvSpPr>
            <a:spLocks noGrp="1"/>
          </p:cNvSpPr>
          <p:nvPr>
            <p:ph type="sldNum" sz="quarter" idx="12"/>
          </p:nvPr>
        </p:nvSpPr>
        <p:spPr/>
        <p:txBody>
          <a:bodyPr/>
          <a:lstStyle>
            <a:lvl1pPr>
              <a:defRPr/>
            </a:lvl1pPr>
          </a:lstStyle>
          <a:p>
            <a:pPr>
              <a:defRPr/>
            </a:pPr>
            <a:fld id="{C58FDECD-EF4A-4F90-90C8-FA5DE060147E}" type="slidenum">
              <a:rPr lang="en-US" altLang="zh-CN"/>
              <a:pPr>
                <a:defRPr/>
              </a:pPr>
              <a:t>‹#›</a:t>
            </a:fld>
            <a:endParaRPr lang="en-US" altLang="zh-CN"/>
          </a:p>
        </p:txBody>
      </p:sp>
    </p:spTree>
    <p:extLst>
      <p:ext uri="{BB962C8B-B14F-4D97-AF65-F5344CB8AC3E}">
        <p14:creationId xmlns:p14="http://schemas.microsoft.com/office/powerpoint/2010/main" val="40729379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1435608" y="274320"/>
            <a:ext cx="7498080" cy="1143000"/>
          </a:xfrm>
        </p:spPr>
        <p:txBody>
          <a:bodyPr/>
          <a:lstStyle/>
          <a:p>
            <a:r>
              <a:rPr lang="zh-CN" altLang="en-US"/>
              <a:t>单击此处编辑母版标题样式</a:t>
            </a:r>
            <a:endParaRPr lang="en-US"/>
          </a:p>
        </p:txBody>
      </p:sp>
      <p:sp>
        <p:nvSpPr>
          <p:cNvPr id="3" name="内容占位符 2"/>
          <p:cNvSpPr>
            <a:spLocks noGrp="1"/>
          </p:cNvSpPr>
          <p:nvPr>
            <p:ph sz="half" idx="1"/>
          </p:nvPr>
        </p:nvSpPr>
        <p:spPr>
          <a:xfrm>
            <a:off x="1435608" y="1524000"/>
            <a:ext cx="3657600" cy="4663440"/>
          </a:xfrm>
        </p:spPr>
        <p:txBody>
          <a:bodyPr/>
          <a:lstStyle>
            <a:lvl1pPr>
              <a:defRPr sz="2800"/>
            </a:lvl1pPr>
            <a:lvl2pPr>
              <a:defRPr sz="2400"/>
            </a:lvl2pPr>
            <a:lvl3pPr>
              <a:defRPr sz="2000"/>
            </a:lvl3pPr>
            <a:lvl4pPr>
              <a:defRPr sz="1800"/>
            </a:lvl4pPr>
            <a:lvl5pPr>
              <a:defRPr sz="1800"/>
            </a:lvl5pPr>
            <a:extLs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内容占位符 3"/>
          <p:cNvSpPr>
            <a:spLocks noGrp="1"/>
          </p:cNvSpPr>
          <p:nvPr>
            <p:ph sz="half" idx="2"/>
          </p:nvPr>
        </p:nvSpPr>
        <p:spPr>
          <a:xfrm>
            <a:off x="5276088" y="1524000"/>
            <a:ext cx="3657600" cy="4663440"/>
          </a:xfrm>
        </p:spPr>
        <p:txBody>
          <a:bodyPr/>
          <a:lstStyle>
            <a:lvl1pPr>
              <a:defRPr sz="2800"/>
            </a:lvl1pPr>
            <a:lvl2pPr>
              <a:defRPr sz="2400"/>
            </a:lvl2pPr>
            <a:lvl3pPr>
              <a:defRPr sz="2000"/>
            </a:lvl3pPr>
            <a:lvl4pPr>
              <a:defRPr sz="1800"/>
            </a:lvl4pPr>
            <a:lvl5pPr>
              <a:defRPr sz="1800"/>
            </a:lvl5pPr>
            <a:extLs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5" name="日期占位符 23">
            <a:extLst>
              <a:ext uri="{FF2B5EF4-FFF2-40B4-BE49-F238E27FC236}">
                <a16:creationId xmlns:a16="http://schemas.microsoft.com/office/drawing/2014/main" id="{50EBC3A6-DFE4-4376-B104-B788C5CD7939}"/>
              </a:ext>
            </a:extLst>
          </p:cNvPr>
          <p:cNvSpPr>
            <a:spLocks noGrp="1"/>
          </p:cNvSpPr>
          <p:nvPr>
            <p:ph type="dt" sz="half" idx="10"/>
          </p:nvPr>
        </p:nvSpPr>
        <p:spPr/>
        <p:txBody>
          <a:bodyPr/>
          <a:lstStyle>
            <a:lvl1pPr>
              <a:defRPr/>
            </a:lvl1pPr>
          </a:lstStyle>
          <a:p>
            <a:pPr>
              <a:defRPr/>
            </a:pPr>
            <a:fld id="{806204FB-A574-491A-8857-A3209017D6E9}" type="datetimeFigureOut">
              <a:rPr lang="en-US"/>
              <a:pPr>
                <a:defRPr/>
              </a:pPr>
              <a:t>5/4/2023</a:t>
            </a:fld>
            <a:endParaRPr lang="en-US" dirty="0"/>
          </a:p>
        </p:txBody>
      </p:sp>
      <p:sp>
        <p:nvSpPr>
          <p:cNvPr id="6" name="页脚占位符 9">
            <a:extLst>
              <a:ext uri="{FF2B5EF4-FFF2-40B4-BE49-F238E27FC236}">
                <a16:creationId xmlns:a16="http://schemas.microsoft.com/office/drawing/2014/main" id="{6FFFE49E-B8CD-95FA-0A07-73422F07BD43}"/>
              </a:ext>
            </a:extLst>
          </p:cNvPr>
          <p:cNvSpPr>
            <a:spLocks noGrp="1"/>
          </p:cNvSpPr>
          <p:nvPr>
            <p:ph type="ftr" sz="quarter" idx="11"/>
          </p:nvPr>
        </p:nvSpPr>
        <p:spPr/>
        <p:txBody>
          <a:bodyPr/>
          <a:lstStyle>
            <a:lvl1pPr>
              <a:defRPr/>
            </a:lvl1pPr>
          </a:lstStyle>
          <a:p>
            <a:pPr>
              <a:defRPr/>
            </a:pPr>
            <a:endParaRPr lang="zh-CN" altLang="en-US"/>
          </a:p>
        </p:txBody>
      </p:sp>
      <p:sp>
        <p:nvSpPr>
          <p:cNvPr id="7" name="灯片编号占位符 21">
            <a:extLst>
              <a:ext uri="{FF2B5EF4-FFF2-40B4-BE49-F238E27FC236}">
                <a16:creationId xmlns:a16="http://schemas.microsoft.com/office/drawing/2014/main" id="{88407ADE-471A-24EF-503C-1B9570379D96}"/>
              </a:ext>
            </a:extLst>
          </p:cNvPr>
          <p:cNvSpPr>
            <a:spLocks noGrp="1"/>
          </p:cNvSpPr>
          <p:nvPr>
            <p:ph type="sldNum" sz="quarter" idx="12"/>
          </p:nvPr>
        </p:nvSpPr>
        <p:spPr/>
        <p:txBody>
          <a:bodyPr/>
          <a:lstStyle>
            <a:lvl1pPr>
              <a:defRPr/>
            </a:lvl1pPr>
          </a:lstStyle>
          <a:p>
            <a:pPr>
              <a:defRPr/>
            </a:pPr>
            <a:fld id="{7826219B-EF71-4CA1-83BC-D6780A00EB42}" type="slidenum">
              <a:rPr lang="en-US" altLang="zh-CN"/>
              <a:pPr>
                <a:defRPr/>
              </a:pPr>
              <a:t>‹#›</a:t>
            </a:fld>
            <a:endParaRPr lang="en-US" altLang="zh-CN"/>
          </a:p>
        </p:txBody>
      </p:sp>
    </p:spTree>
    <p:extLst>
      <p:ext uri="{BB962C8B-B14F-4D97-AF65-F5344CB8AC3E}">
        <p14:creationId xmlns:p14="http://schemas.microsoft.com/office/powerpoint/2010/main" val="25446153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5160336"/>
            <a:ext cx="8229600" cy="1143000"/>
          </a:xfrm>
        </p:spPr>
        <p:txBody>
          <a:bodyPr/>
          <a:lstStyle>
            <a:lvl1pPr algn="ctr">
              <a:defRPr sz="4500" b="1" cap="none" baseline="0"/>
            </a:lvl1pPr>
            <a:extLst/>
          </a:lstStyle>
          <a:p>
            <a:r>
              <a:rPr lang="zh-CN" altLang="en-US"/>
              <a:t>单击此处编辑母版标题样式</a:t>
            </a:r>
            <a:endParaRPr lang="en-US"/>
          </a:p>
        </p:txBody>
      </p:sp>
      <p:sp>
        <p:nvSpPr>
          <p:cNvPr id="3" name="文本占位符 2"/>
          <p:cNvSpPr>
            <a:spLocks noGrp="1"/>
          </p:cNvSpPr>
          <p:nvPr>
            <p:ph type="body" idx="1"/>
          </p:nvPr>
        </p:nvSpPr>
        <p:spPr>
          <a:xfrm>
            <a:off x="457200" y="328278"/>
            <a:ext cx="4023360" cy="640080"/>
          </a:xfrm>
          <a:solidFill>
            <a:schemeClr val="bg1"/>
          </a:solidFill>
          <a:ln w="10795">
            <a:solidFill>
              <a:schemeClr val="bg1"/>
            </a:solidFill>
            <a:miter lim="800000"/>
          </a:ln>
        </p:spPr>
        <p:txBody>
          <a:bodyPr anchor="ctr"/>
          <a:lstStyle>
            <a:lvl1pPr marL="64008" indent="0" algn="l">
              <a:lnSpc>
                <a:spcPct val="100000"/>
              </a:lnSpc>
              <a:spcBef>
                <a:spcPts val="100"/>
              </a:spcBef>
              <a:buNone/>
              <a:defRPr sz="1900" b="0">
                <a:solidFill>
                  <a:schemeClr val="tx1"/>
                </a:solidFill>
              </a:defRPr>
            </a:lvl1pPr>
            <a:lvl2pPr>
              <a:buNone/>
              <a:defRPr sz="2000" b="1"/>
            </a:lvl2pPr>
            <a:lvl3pPr>
              <a:buNone/>
              <a:defRPr sz="1800" b="1"/>
            </a:lvl3pPr>
            <a:lvl4pPr>
              <a:buNone/>
              <a:defRPr sz="1600" b="1"/>
            </a:lvl4pPr>
            <a:lvl5pPr>
              <a:buNone/>
              <a:defRPr sz="1600" b="1"/>
            </a:lvl5pPr>
            <a:extLst/>
          </a:lstStyle>
          <a:p>
            <a:pPr lvl="0"/>
            <a:r>
              <a:rPr lang="zh-CN" altLang="en-US"/>
              <a:t>单击此处编辑母版文本样式</a:t>
            </a:r>
          </a:p>
        </p:txBody>
      </p:sp>
      <p:sp>
        <p:nvSpPr>
          <p:cNvPr id="4" name="文本占位符 3"/>
          <p:cNvSpPr>
            <a:spLocks noGrp="1"/>
          </p:cNvSpPr>
          <p:nvPr>
            <p:ph type="body" sz="half" idx="3"/>
          </p:nvPr>
        </p:nvSpPr>
        <p:spPr>
          <a:xfrm>
            <a:off x="4663440" y="328278"/>
            <a:ext cx="4023360" cy="640080"/>
          </a:xfrm>
          <a:solidFill>
            <a:schemeClr val="bg1"/>
          </a:solidFill>
          <a:ln w="10795">
            <a:solidFill>
              <a:schemeClr val="bg1"/>
            </a:solidFill>
            <a:miter lim="800000"/>
          </a:ln>
        </p:spPr>
        <p:txBody>
          <a:bodyPr anchor="ctr"/>
          <a:lstStyle>
            <a:lvl1pPr marL="64008" indent="0" algn="l">
              <a:lnSpc>
                <a:spcPct val="100000"/>
              </a:lnSpc>
              <a:spcBef>
                <a:spcPts val="100"/>
              </a:spcBef>
              <a:buNone/>
              <a:defRPr sz="1900" b="0">
                <a:solidFill>
                  <a:schemeClr val="tx1"/>
                </a:solidFill>
              </a:defRPr>
            </a:lvl1pPr>
            <a:lvl2pPr>
              <a:buNone/>
              <a:defRPr sz="2000" b="1"/>
            </a:lvl2pPr>
            <a:lvl3pPr>
              <a:buNone/>
              <a:defRPr sz="1800" b="1"/>
            </a:lvl3pPr>
            <a:lvl4pPr>
              <a:buNone/>
              <a:defRPr sz="1600" b="1"/>
            </a:lvl4pPr>
            <a:lvl5pPr>
              <a:buNone/>
              <a:defRPr sz="1600" b="1"/>
            </a:lvl5pPr>
            <a:extLst/>
          </a:lstStyle>
          <a:p>
            <a:pPr lvl="0"/>
            <a:r>
              <a:rPr lang="zh-CN" altLang="en-US"/>
              <a:t>单击此处编辑母版文本样式</a:t>
            </a:r>
          </a:p>
        </p:txBody>
      </p:sp>
      <p:sp>
        <p:nvSpPr>
          <p:cNvPr id="5" name="内容占位符 4"/>
          <p:cNvSpPr>
            <a:spLocks noGrp="1"/>
          </p:cNvSpPr>
          <p:nvPr>
            <p:ph sz="quarter" idx="2"/>
          </p:nvPr>
        </p:nvSpPr>
        <p:spPr>
          <a:xfrm>
            <a:off x="457200" y="969336"/>
            <a:ext cx="4023360" cy="4114800"/>
          </a:xfrm>
          <a:ln w="10795">
            <a:solidFill>
              <a:schemeClr val="bg1"/>
            </a:solidFill>
            <a:prstDash val="dash"/>
            <a:miter lim="800000"/>
          </a:ln>
        </p:spPr>
        <p:txBody>
          <a:bodyPr/>
          <a:lstStyle>
            <a:lvl1pPr marL="393192" indent="-274320">
              <a:lnSpc>
                <a:spcPct val="100000"/>
              </a:lnSpc>
              <a:spcBef>
                <a:spcPts val="700"/>
              </a:spcBef>
              <a:defRPr sz="2400"/>
            </a:lvl1pPr>
            <a:lvl2pPr>
              <a:lnSpc>
                <a:spcPct val="100000"/>
              </a:lnSpc>
              <a:spcBef>
                <a:spcPts val="700"/>
              </a:spcBef>
              <a:defRPr sz="2000"/>
            </a:lvl2pPr>
            <a:lvl3pPr>
              <a:lnSpc>
                <a:spcPct val="100000"/>
              </a:lnSpc>
              <a:spcBef>
                <a:spcPts val="700"/>
              </a:spcBef>
              <a:defRPr sz="1800"/>
            </a:lvl3pPr>
            <a:lvl4pPr>
              <a:lnSpc>
                <a:spcPct val="100000"/>
              </a:lnSpc>
              <a:spcBef>
                <a:spcPts val="700"/>
              </a:spcBef>
              <a:defRPr sz="1600"/>
            </a:lvl4pPr>
            <a:lvl5pPr>
              <a:lnSpc>
                <a:spcPct val="100000"/>
              </a:lnSpc>
              <a:spcBef>
                <a:spcPts val="700"/>
              </a:spcBef>
              <a:defRPr sz="1600"/>
            </a:lvl5pPr>
            <a:extLs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6" name="内容占位符 5"/>
          <p:cNvSpPr>
            <a:spLocks noGrp="1"/>
          </p:cNvSpPr>
          <p:nvPr>
            <p:ph sz="quarter" idx="4"/>
          </p:nvPr>
        </p:nvSpPr>
        <p:spPr>
          <a:xfrm>
            <a:off x="4663440" y="969336"/>
            <a:ext cx="4023360" cy="4114800"/>
          </a:xfrm>
          <a:ln w="10795">
            <a:solidFill>
              <a:schemeClr val="bg1"/>
            </a:solidFill>
            <a:prstDash val="dash"/>
            <a:miter lim="800000"/>
          </a:ln>
        </p:spPr>
        <p:txBody>
          <a:bodyPr/>
          <a:lstStyle>
            <a:lvl1pPr marL="393192" indent="-274320">
              <a:lnSpc>
                <a:spcPct val="100000"/>
              </a:lnSpc>
              <a:spcBef>
                <a:spcPts val="700"/>
              </a:spcBef>
              <a:defRPr sz="2400"/>
            </a:lvl1pPr>
            <a:lvl2pPr>
              <a:lnSpc>
                <a:spcPct val="100000"/>
              </a:lnSpc>
              <a:spcBef>
                <a:spcPts val="700"/>
              </a:spcBef>
              <a:defRPr sz="2000"/>
            </a:lvl2pPr>
            <a:lvl3pPr>
              <a:lnSpc>
                <a:spcPct val="100000"/>
              </a:lnSpc>
              <a:spcBef>
                <a:spcPts val="700"/>
              </a:spcBef>
              <a:defRPr sz="1800"/>
            </a:lvl3pPr>
            <a:lvl4pPr>
              <a:lnSpc>
                <a:spcPct val="100000"/>
              </a:lnSpc>
              <a:spcBef>
                <a:spcPts val="700"/>
              </a:spcBef>
              <a:defRPr sz="1600"/>
            </a:lvl4pPr>
            <a:lvl5pPr>
              <a:lnSpc>
                <a:spcPct val="100000"/>
              </a:lnSpc>
              <a:spcBef>
                <a:spcPts val="700"/>
              </a:spcBef>
              <a:defRPr sz="1600"/>
            </a:lvl5pPr>
            <a:extLs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7" name="日期占位符 6">
            <a:extLst>
              <a:ext uri="{FF2B5EF4-FFF2-40B4-BE49-F238E27FC236}">
                <a16:creationId xmlns:a16="http://schemas.microsoft.com/office/drawing/2014/main" id="{C18A8240-F22C-147D-7C0A-1599B777B51B}"/>
              </a:ext>
            </a:extLst>
          </p:cNvPr>
          <p:cNvSpPr>
            <a:spLocks noGrp="1"/>
          </p:cNvSpPr>
          <p:nvPr>
            <p:ph type="dt" sz="half" idx="10"/>
          </p:nvPr>
        </p:nvSpPr>
        <p:spPr/>
        <p:txBody>
          <a:bodyPr/>
          <a:lstStyle>
            <a:lvl1pPr>
              <a:defRPr/>
            </a:lvl1pPr>
            <a:extLst/>
          </a:lstStyle>
          <a:p>
            <a:pPr>
              <a:defRPr/>
            </a:pPr>
            <a:fld id="{9F81986B-E84C-44BB-BD04-1342EF7FA8EC}" type="datetimeFigureOut">
              <a:rPr lang="en-US"/>
              <a:pPr>
                <a:defRPr/>
              </a:pPr>
              <a:t>5/4/2023</a:t>
            </a:fld>
            <a:endParaRPr lang="en-US"/>
          </a:p>
        </p:txBody>
      </p:sp>
      <p:sp>
        <p:nvSpPr>
          <p:cNvPr id="8" name="页脚占位符 7">
            <a:extLst>
              <a:ext uri="{FF2B5EF4-FFF2-40B4-BE49-F238E27FC236}">
                <a16:creationId xmlns:a16="http://schemas.microsoft.com/office/drawing/2014/main" id="{3725C5B9-F8F2-A6A4-3D63-3BA1C27AE806}"/>
              </a:ext>
            </a:extLst>
          </p:cNvPr>
          <p:cNvSpPr>
            <a:spLocks noGrp="1"/>
          </p:cNvSpPr>
          <p:nvPr>
            <p:ph type="ftr" sz="quarter" idx="11"/>
          </p:nvPr>
        </p:nvSpPr>
        <p:spPr/>
        <p:txBody>
          <a:bodyPr/>
          <a:lstStyle>
            <a:lvl1pPr>
              <a:defRPr/>
            </a:lvl1pPr>
            <a:extLst/>
          </a:lstStyle>
          <a:p>
            <a:pPr>
              <a:defRPr/>
            </a:pPr>
            <a:endParaRPr lang="zh-CN" altLang="en-US"/>
          </a:p>
        </p:txBody>
      </p:sp>
      <p:sp>
        <p:nvSpPr>
          <p:cNvPr id="9" name="灯片编号占位符 8">
            <a:extLst>
              <a:ext uri="{FF2B5EF4-FFF2-40B4-BE49-F238E27FC236}">
                <a16:creationId xmlns:a16="http://schemas.microsoft.com/office/drawing/2014/main" id="{0D3F697E-C930-5C1C-AEAE-56EF2FFB8881}"/>
              </a:ext>
            </a:extLst>
          </p:cNvPr>
          <p:cNvSpPr>
            <a:spLocks noGrp="1"/>
          </p:cNvSpPr>
          <p:nvPr>
            <p:ph type="sldNum" sz="quarter" idx="12"/>
          </p:nvPr>
        </p:nvSpPr>
        <p:spPr/>
        <p:txBody>
          <a:bodyPr/>
          <a:lstStyle>
            <a:lvl1pPr>
              <a:defRPr/>
            </a:lvl1pPr>
          </a:lstStyle>
          <a:p>
            <a:pPr>
              <a:defRPr/>
            </a:pPr>
            <a:fld id="{74F8709F-D687-41D1-ACDD-06F20CA14C94}" type="slidenum">
              <a:rPr lang="en-US" altLang="zh-CN"/>
              <a:pPr>
                <a:defRPr/>
              </a:pPr>
              <a:t>‹#›</a:t>
            </a:fld>
            <a:endParaRPr lang="en-US" altLang="zh-CN"/>
          </a:p>
        </p:txBody>
      </p:sp>
    </p:spTree>
    <p:extLst>
      <p:ext uri="{BB962C8B-B14F-4D97-AF65-F5344CB8AC3E}">
        <p14:creationId xmlns:p14="http://schemas.microsoft.com/office/powerpoint/2010/main" val="36059285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1435608" y="274320"/>
            <a:ext cx="7498080" cy="1143000"/>
          </a:xfrm>
        </p:spPr>
        <p:txBody>
          <a:bodyPr/>
          <a:lstStyle/>
          <a:p>
            <a:r>
              <a:rPr lang="zh-CN" altLang="en-US"/>
              <a:t>单击此处编辑母版标题样式</a:t>
            </a:r>
            <a:endParaRPr lang="en-US"/>
          </a:p>
        </p:txBody>
      </p:sp>
      <p:sp>
        <p:nvSpPr>
          <p:cNvPr id="3" name="日期占位符 23">
            <a:extLst>
              <a:ext uri="{FF2B5EF4-FFF2-40B4-BE49-F238E27FC236}">
                <a16:creationId xmlns:a16="http://schemas.microsoft.com/office/drawing/2014/main" id="{32F149F9-8819-803B-5758-E70BC6B9047C}"/>
              </a:ext>
            </a:extLst>
          </p:cNvPr>
          <p:cNvSpPr>
            <a:spLocks noGrp="1"/>
          </p:cNvSpPr>
          <p:nvPr>
            <p:ph type="dt" sz="half" idx="10"/>
          </p:nvPr>
        </p:nvSpPr>
        <p:spPr/>
        <p:txBody>
          <a:bodyPr/>
          <a:lstStyle>
            <a:lvl1pPr>
              <a:defRPr/>
            </a:lvl1pPr>
          </a:lstStyle>
          <a:p>
            <a:pPr>
              <a:defRPr/>
            </a:pPr>
            <a:fld id="{5D2A6813-089C-4F7F-8B80-2A5452F0A435}" type="datetimeFigureOut">
              <a:rPr lang="en-US"/>
              <a:pPr>
                <a:defRPr/>
              </a:pPr>
              <a:t>5/4/2023</a:t>
            </a:fld>
            <a:endParaRPr lang="en-US" dirty="0"/>
          </a:p>
        </p:txBody>
      </p:sp>
      <p:sp>
        <p:nvSpPr>
          <p:cNvPr id="4" name="页脚占位符 9">
            <a:extLst>
              <a:ext uri="{FF2B5EF4-FFF2-40B4-BE49-F238E27FC236}">
                <a16:creationId xmlns:a16="http://schemas.microsoft.com/office/drawing/2014/main" id="{8EB10A78-CF05-7532-577C-D49417B6C0D1}"/>
              </a:ext>
            </a:extLst>
          </p:cNvPr>
          <p:cNvSpPr>
            <a:spLocks noGrp="1"/>
          </p:cNvSpPr>
          <p:nvPr>
            <p:ph type="ftr" sz="quarter" idx="11"/>
          </p:nvPr>
        </p:nvSpPr>
        <p:spPr/>
        <p:txBody>
          <a:bodyPr/>
          <a:lstStyle>
            <a:lvl1pPr>
              <a:defRPr/>
            </a:lvl1pPr>
          </a:lstStyle>
          <a:p>
            <a:pPr>
              <a:defRPr/>
            </a:pPr>
            <a:endParaRPr lang="zh-CN" altLang="en-US"/>
          </a:p>
        </p:txBody>
      </p:sp>
      <p:sp>
        <p:nvSpPr>
          <p:cNvPr id="5" name="灯片编号占位符 21">
            <a:extLst>
              <a:ext uri="{FF2B5EF4-FFF2-40B4-BE49-F238E27FC236}">
                <a16:creationId xmlns:a16="http://schemas.microsoft.com/office/drawing/2014/main" id="{57C7679A-589A-95AC-648B-CF1C3A3ABA6A}"/>
              </a:ext>
            </a:extLst>
          </p:cNvPr>
          <p:cNvSpPr>
            <a:spLocks noGrp="1"/>
          </p:cNvSpPr>
          <p:nvPr>
            <p:ph type="sldNum" sz="quarter" idx="12"/>
          </p:nvPr>
        </p:nvSpPr>
        <p:spPr/>
        <p:txBody>
          <a:bodyPr/>
          <a:lstStyle>
            <a:lvl1pPr>
              <a:defRPr/>
            </a:lvl1pPr>
          </a:lstStyle>
          <a:p>
            <a:pPr>
              <a:defRPr/>
            </a:pPr>
            <a:fld id="{B27C0021-400E-4118-A6A7-8584EFF9A4AC}" type="slidenum">
              <a:rPr lang="en-US" altLang="zh-CN"/>
              <a:pPr>
                <a:defRPr/>
              </a:pPr>
              <a:t>‹#›</a:t>
            </a:fld>
            <a:endParaRPr lang="en-US" altLang="zh-CN"/>
          </a:p>
        </p:txBody>
      </p:sp>
    </p:spTree>
    <p:extLst>
      <p:ext uri="{BB962C8B-B14F-4D97-AF65-F5344CB8AC3E}">
        <p14:creationId xmlns:p14="http://schemas.microsoft.com/office/powerpoint/2010/main" val="6638457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75987016-CCFF-7ECC-3AC2-3EFB9B671393}"/>
              </a:ext>
            </a:extLst>
          </p:cNvPr>
          <p:cNvSpPr/>
          <p:nvPr/>
        </p:nvSpPr>
        <p:spPr>
          <a:xfrm>
            <a:off x="1014413" y="0"/>
            <a:ext cx="8129587" cy="6858000"/>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kumimoji="0" lang="en-US"/>
          </a:p>
        </p:txBody>
      </p:sp>
      <p:sp>
        <p:nvSpPr>
          <p:cNvPr id="3" name="矩形 2">
            <a:extLst>
              <a:ext uri="{FF2B5EF4-FFF2-40B4-BE49-F238E27FC236}">
                <a16:creationId xmlns:a16="http://schemas.microsoft.com/office/drawing/2014/main" id="{F27DFAB5-51D6-676D-ACAB-0D734518C670}"/>
              </a:ext>
            </a:extLst>
          </p:cNvPr>
          <p:cNvSpPr/>
          <p:nvPr/>
        </p:nvSpPr>
        <p:spPr bwMode="invGray">
          <a:xfrm>
            <a:off x="1014413" y="0"/>
            <a:ext cx="73025" cy="6858000"/>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kumimoji="0" lang="en-US"/>
          </a:p>
        </p:txBody>
      </p:sp>
      <p:sp>
        <p:nvSpPr>
          <p:cNvPr id="4" name="日期占位符 1">
            <a:extLst>
              <a:ext uri="{FF2B5EF4-FFF2-40B4-BE49-F238E27FC236}">
                <a16:creationId xmlns:a16="http://schemas.microsoft.com/office/drawing/2014/main" id="{F2FC17F5-1406-B229-A0BB-61CBC31C76F7}"/>
              </a:ext>
            </a:extLst>
          </p:cNvPr>
          <p:cNvSpPr>
            <a:spLocks noGrp="1"/>
          </p:cNvSpPr>
          <p:nvPr>
            <p:ph type="dt" sz="half" idx="10"/>
          </p:nvPr>
        </p:nvSpPr>
        <p:spPr/>
        <p:txBody>
          <a:bodyPr/>
          <a:lstStyle>
            <a:lvl1pPr>
              <a:defRPr/>
            </a:lvl1pPr>
            <a:extLst/>
          </a:lstStyle>
          <a:p>
            <a:pPr>
              <a:defRPr/>
            </a:pPr>
            <a:fld id="{3D64AF82-B9F9-489B-A4B5-FFF7761EDBD4}" type="datetimeFigureOut">
              <a:rPr lang="en-US"/>
              <a:pPr>
                <a:defRPr/>
              </a:pPr>
              <a:t>5/4/2023</a:t>
            </a:fld>
            <a:endParaRPr lang="en-US"/>
          </a:p>
        </p:txBody>
      </p:sp>
      <p:sp>
        <p:nvSpPr>
          <p:cNvPr id="5" name="页脚占位符 2">
            <a:extLst>
              <a:ext uri="{FF2B5EF4-FFF2-40B4-BE49-F238E27FC236}">
                <a16:creationId xmlns:a16="http://schemas.microsoft.com/office/drawing/2014/main" id="{A70867E8-B72D-82EC-2CA4-0D4373FE0F3C}"/>
              </a:ext>
            </a:extLst>
          </p:cNvPr>
          <p:cNvSpPr>
            <a:spLocks noGrp="1"/>
          </p:cNvSpPr>
          <p:nvPr>
            <p:ph type="ftr" sz="quarter" idx="11"/>
          </p:nvPr>
        </p:nvSpPr>
        <p:spPr/>
        <p:txBody>
          <a:bodyPr/>
          <a:lstStyle>
            <a:lvl1pPr>
              <a:defRPr/>
            </a:lvl1pPr>
            <a:extLst/>
          </a:lstStyle>
          <a:p>
            <a:pPr>
              <a:defRPr/>
            </a:pPr>
            <a:endParaRPr lang="zh-CN" altLang="en-US"/>
          </a:p>
        </p:txBody>
      </p:sp>
      <p:sp>
        <p:nvSpPr>
          <p:cNvPr id="6" name="灯片编号占位符 3">
            <a:extLst>
              <a:ext uri="{FF2B5EF4-FFF2-40B4-BE49-F238E27FC236}">
                <a16:creationId xmlns:a16="http://schemas.microsoft.com/office/drawing/2014/main" id="{E0E08710-CD8E-CA9F-E85E-3B499E252FB9}"/>
              </a:ext>
            </a:extLst>
          </p:cNvPr>
          <p:cNvSpPr>
            <a:spLocks noGrp="1"/>
          </p:cNvSpPr>
          <p:nvPr>
            <p:ph type="sldNum" sz="quarter" idx="12"/>
          </p:nvPr>
        </p:nvSpPr>
        <p:spPr/>
        <p:txBody>
          <a:bodyPr/>
          <a:lstStyle>
            <a:lvl1pPr>
              <a:defRPr/>
            </a:lvl1pPr>
          </a:lstStyle>
          <a:p>
            <a:pPr>
              <a:defRPr/>
            </a:pPr>
            <a:fld id="{4821111A-3A57-439A-A0D7-A69C1B457C3D}" type="slidenum">
              <a:rPr lang="en-US" altLang="zh-CN"/>
              <a:pPr>
                <a:defRPr/>
              </a:pPr>
              <a:t>‹#›</a:t>
            </a:fld>
            <a:endParaRPr lang="en-US" altLang="zh-CN"/>
          </a:p>
        </p:txBody>
      </p:sp>
    </p:spTree>
    <p:extLst>
      <p:ext uri="{BB962C8B-B14F-4D97-AF65-F5344CB8AC3E}">
        <p14:creationId xmlns:p14="http://schemas.microsoft.com/office/powerpoint/2010/main" val="34772010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16778"/>
            <a:ext cx="3810000" cy="1162050"/>
          </a:xfrm>
          <a:ln>
            <a:noFill/>
          </a:ln>
        </p:spPr>
        <p:txBody>
          <a:bodyPr anchor="b"/>
          <a:lstStyle>
            <a:lvl1pPr algn="l">
              <a:lnSpc>
                <a:spcPts val="2000"/>
              </a:lnSpc>
              <a:buNone/>
              <a:defRPr sz="2200" b="1" cap="all" baseline="0"/>
            </a:lvl1pPr>
            <a:extLst/>
          </a:lstStyle>
          <a:p>
            <a:r>
              <a:rPr lang="zh-CN" altLang="en-US"/>
              <a:t>单击此处编辑母版标题样式</a:t>
            </a:r>
            <a:endParaRPr lang="en-US"/>
          </a:p>
        </p:txBody>
      </p:sp>
      <p:sp>
        <p:nvSpPr>
          <p:cNvPr id="3" name="文本占位符 2"/>
          <p:cNvSpPr>
            <a:spLocks noGrp="1"/>
          </p:cNvSpPr>
          <p:nvPr>
            <p:ph type="body" idx="2"/>
          </p:nvPr>
        </p:nvSpPr>
        <p:spPr>
          <a:xfrm>
            <a:off x="457200" y="1406964"/>
            <a:ext cx="3810000" cy="698500"/>
          </a:xfrm>
        </p:spPr>
        <p:txBody>
          <a:bodyPr/>
          <a:lstStyle>
            <a:lvl1pPr marL="45720" indent="0">
              <a:lnSpc>
                <a:spcPct val="100000"/>
              </a:lnSpc>
              <a:spcBef>
                <a:spcPts val="0"/>
              </a:spcBef>
              <a:buNone/>
              <a:defRPr sz="1400"/>
            </a:lvl1pPr>
            <a:lvl2pPr>
              <a:buNone/>
              <a:defRPr sz="1200"/>
            </a:lvl2pPr>
            <a:lvl3pPr>
              <a:buNone/>
              <a:defRPr sz="1000"/>
            </a:lvl3pPr>
            <a:lvl4pPr>
              <a:buNone/>
              <a:defRPr sz="900"/>
            </a:lvl4pPr>
            <a:lvl5pPr>
              <a:buNone/>
              <a:defRPr sz="900"/>
            </a:lvl5pPr>
            <a:extLst/>
          </a:lstStyle>
          <a:p>
            <a:pPr lvl="0"/>
            <a:r>
              <a:rPr lang="zh-CN" altLang="en-US"/>
              <a:t>单击此处编辑母版文本样式</a:t>
            </a:r>
          </a:p>
        </p:txBody>
      </p:sp>
      <p:sp>
        <p:nvSpPr>
          <p:cNvPr id="4" name="内容占位符 3"/>
          <p:cNvSpPr>
            <a:spLocks noGrp="1"/>
          </p:cNvSpPr>
          <p:nvPr>
            <p:ph sz="half" idx="1"/>
          </p:nvPr>
        </p:nvSpPr>
        <p:spPr>
          <a:xfrm>
            <a:off x="457200" y="2133600"/>
            <a:ext cx="8153400" cy="3992563"/>
          </a:xfrm>
        </p:spPr>
        <p:txBody>
          <a:bodyPr/>
          <a:lstStyle>
            <a:lvl1pPr>
              <a:defRPr sz="3200"/>
            </a:lvl1pPr>
            <a:lvl2pPr>
              <a:defRPr sz="2800"/>
            </a:lvl2pPr>
            <a:lvl3pPr>
              <a:defRPr sz="2400"/>
            </a:lvl3pPr>
            <a:lvl4pPr>
              <a:defRPr sz="2000"/>
            </a:lvl4pPr>
            <a:lvl5pPr>
              <a:defRPr sz="2000"/>
            </a:lvl5pPr>
            <a:extLs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5" name="日期占位符 4">
            <a:extLst>
              <a:ext uri="{FF2B5EF4-FFF2-40B4-BE49-F238E27FC236}">
                <a16:creationId xmlns:a16="http://schemas.microsoft.com/office/drawing/2014/main" id="{7A505FB2-ABAB-64CA-F32C-AD6A50C22EF9}"/>
              </a:ext>
            </a:extLst>
          </p:cNvPr>
          <p:cNvSpPr>
            <a:spLocks noGrp="1"/>
          </p:cNvSpPr>
          <p:nvPr>
            <p:ph type="dt" sz="half" idx="10"/>
          </p:nvPr>
        </p:nvSpPr>
        <p:spPr/>
        <p:txBody>
          <a:bodyPr/>
          <a:lstStyle>
            <a:lvl1pPr>
              <a:defRPr/>
            </a:lvl1pPr>
            <a:extLst/>
          </a:lstStyle>
          <a:p>
            <a:pPr>
              <a:defRPr/>
            </a:pPr>
            <a:fld id="{E5673356-1BF0-4477-AEC3-B2AAB2D0F657}" type="datetimeFigureOut">
              <a:rPr lang="en-US"/>
              <a:pPr>
                <a:defRPr/>
              </a:pPr>
              <a:t>5/4/2023</a:t>
            </a:fld>
            <a:endParaRPr lang="en-US"/>
          </a:p>
        </p:txBody>
      </p:sp>
      <p:sp>
        <p:nvSpPr>
          <p:cNvPr id="6" name="页脚占位符 5">
            <a:extLst>
              <a:ext uri="{FF2B5EF4-FFF2-40B4-BE49-F238E27FC236}">
                <a16:creationId xmlns:a16="http://schemas.microsoft.com/office/drawing/2014/main" id="{A213BBD9-914E-8D6D-9AD6-6352BFDB0E6F}"/>
              </a:ext>
            </a:extLst>
          </p:cNvPr>
          <p:cNvSpPr>
            <a:spLocks noGrp="1"/>
          </p:cNvSpPr>
          <p:nvPr>
            <p:ph type="ftr" sz="quarter" idx="11"/>
          </p:nvPr>
        </p:nvSpPr>
        <p:spPr/>
        <p:txBody>
          <a:bodyPr/>
          <a:lstStyle>
            <a:lvl1pPr>
              <a:defRPr/>
            </a:lvl1pPr>
            <a:extLst/>
          </a:lstStyle>
          <a:p>
            <a:pPr>
              <a:defRPr/>
            </a:pPr>
            <a:endParaRPr lang="zh-CN" altLang="en-US"/>
          </a:p>
        </p:txBody>
      </p:sp>
      <p:sp>
        <p:nvSpPr>
          <p:cNvPr id="7" name="灯片编号占位符 6">
            <a:extLst>
              <a:ext uri="{FF2B5EF4-FFF2-40B4-BE49-F238E27FC236}">
                <a16:creationId xmlns:a16="http://schemas.microsoft.com/office/drawing/2014/main" id="{202DFB19-962F-0224-FD12-D733BCE6D354}"/>
              </a:ext>
            </a:extLst>
          </p:cNvPr>
          <p:cNvSpPr>
            <a:spLocks noGrp="1"/>
          </p:cNvSpPr>
          <p:nvPr>
            <p:ph type="sldNum" sz="quarter" idx="12"/>
          </p:nvPr>
        </p:nvSpPr>
        <p:spPr/>
        <p:txBody>
          <a:bodyPr/>
          <a:lstStyle>
            <a:lvl1pPr>
              <a:defRPr/>
            </a:lvl1pPr>
          </a:lstStyle>
          <a:p>
            <a:pPr>
              <a:defRPr/>
            </a:pPr>
            <a:fld id="{22A66748-DF29-46C1-8B89-1236A81E9D9C}" type="slidenum">
              <a:rPr lang="en-US" altLang="zh-CN"/>
              <a:pPr>
                <a:defRPr/>
              </a:pPr>
              <a:t>‹#›</a:t>
            </a:fld>
            <a:endParaRPr lang="en-US" altLang="zh-CN"/>
          </a:p>
        </p:txBody>
      </p:sp>
    </p:spTree>
    <p:extLst>
      <p:ext uri="{BB962C8B-B14F-4D97-AF65-F5344CB8AC3E}">
        <p14:creationId xmlns:p14="http://schemas.microsoft.com/office/powerpoint/2010/main" val="27555243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7BA36D9D-8C3E-1E37-DCAD-28C21176AF23}"/>
              </a:ext>
            </a:extLst>
          </p:cNvPr>
          <p:cNvSpPr/>
          <p:nvPr/>
        </p:nvSpPr>
        <p:spPr>
          <a:xfrm>
            <a:off x="762000" y="1066800"/>
            <a:ext cx="4572000" cy="4572000"/>
          </a:xfrm>
          <a:prstGeom prst="rect">
            <a:avLst/>
          </a:prstGeom>
          <a:solidFill>
            <a:srgbClr val="FFFFFF"/>
          </a:solidFill>
          <a:ln w="88900" cap="sq">
            <a:solidFill>
              <a:srgbClr val="FFFFFF"/>
            </a:solidFill>
            <a:miter lim="800000"/>
          </a:ln>
          <a:effectLst>
            <a:outerShdw blurRad="55500" dist="18500" dir="5400000" algn="tl" rotWithShape="0">
              <a:srgbClr val="000000">
                <a:alpha val="35000"/>
              </a:srgbClr>
            </a:outerShdw>
          </a:effectLst>
          <a:scene3d>
            <a:camera prst="orthographicFront"/>
            <a:lightRig rig="twoPt" dir="t">
              <a:rot lat="0" lon="0" rev="7200000"/>
            </a:lightRig>
          </a:scene3d>
          <a:sp3d contourW="635">
            <a:bevelT w="25400" h="19050"/>
            <a:contourClr>
              <a:srgbClr val="969696"/>
            </a:contourClr>
          </a:sp3d>
        </p:spPr>
        <p:txBody>
          <a:bodyPr tIns="274320">
            <a:normAutofit/>
          </a:bodyPr>
          <a:lstStyle/>
          <a:p>
            <a:pPr indent="-283464" eaLnBrk="1" hangingPunct="1">
              <a:lnSpc>
                <a:spcPts val="3000"/>
              </a:lnSpc>
              <a:spcBef>
                <a:spcPts val="600"/>
              </a:spcBef>
              <a:buClr>
                <a:schemeClr val="accent1"/>
              </a:buClr>
              <a:buSzPct val="80000"/>
              <a:buFont typeface="Wingdings 2"/>
              <a:buNone/>
              <a:defRPr/>
            </a:pPr>
            <a:endParaRPr kumimoji="0" lang="en-US" sz="3200">
              <a:latin typeface="+mn-lt"/>
              <a:ea typeface="+mn-ea"/>
            </a:endParaRPr>
          </a:p>
        </p:txBody>
      </p:sp>
      <p:sp>
        <p:nvSpPr>
          <p:cNvPr id="6" name="流程图: 过程 13">
            <a:extLst>
              <a:ext uri="{FF2B5EF4-FFF2-40B4-BE49-F238E27FC236}">
                <a16:creationId xmlns:a16="http://schemas.microsoft.com/office/drawing/2014/main" id="{DF7EA3FD-890E-8B9E-0EBC-697E1736A9B2}"/>
              </a:ext>
            </a:extLst>
          </p:cNvPr>
          <p:cNvSpPr/>
          <p:nvPr/>
        </p:nvSpPr>
        <p:spPr>
          <a:xfrm rot="19468671">
            <a:off x="396875" y="954088"/>
            <a:ext cx="685800" cy="204787"/>
          </a:xfrm>
          <a:prstGeom prst="flowChartProcess">
            <a:avLst/>
          </a:prstGeom>
          <a:solidFill>
            <a:srgbClr val="FBFBFB">
              <a:alpha val="45098"/>
            </a:srgbClr>
          </a:solidFill>
          <a:ln w="6350" cap="rnd" cmpd="sng" algn="ctr">
            <a:solidFill>
              <a:srgbClr val="FFFFFF">
                <a:alpha val="100000"/>
              </a:srgbClr>
            </a:solidFill>
            <a:prstDash val="solid"/>
          </a:ln>
          <a:effectLst>
            <a:outerShdw blurRad="25400" dist="25400" dir="3300000" sx="96000" sy="96000" algn="tl" rotWithShape="0">
              <a:schemeClr val="bg2">
                <a:shade val="90000"/>
                <a:satMod val="200000"/>
                <a:alpha val="40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kumimoji="0" lang="en-US"/>
          </a:p>
        </p:txBody>
      </p:sp>
      <p:sp>
        <p:nvSpPr>
          <p:cNvPr id="7" name="流程图: 过程 15">
            <a:extLst>
              <a:ext uri="{FF2B5EF4-FFF2-40B4-BE49-F238E27FC236}">
                <a16:creationId xmlns:a16="http://schemas.microsoft.com/office/drawing/2014/main" id="{FCB25247-869B-B176-7872-5A61F5062D7D}"/>
              </a:ext>
            </a:extLst>
          </p:cNvPr>
          <p:cNvSpPr/>
          <p:nvPr/>
        </p:nvSpPr>
        <p:spPr>
          <a:xfrm rot="2103354" flipH="1">
            <a:off x="5003800" y="936625"/>
            <a:ext cx="649288" cy="204788"/>
          </a:xfrm>
          <a:prstGeom prst="flowChartProcess">
            <a:avLst/>
          </a:prstGeom>
          <a:solidFill>
            <a:srgbClr val="FBFBFB">
              <a:alpha val="45098"/>
            </a:srgbClr>
          </a:solidFill>
          <a:ln w="6350" cap="rnd" cmpd="sng" algn="ctr">
            <a:solidFill>
              <a:srgbClr val="FFFFFF">
                <a:alpha val="100000"/>
              </a:srgbClr>
            </a:solidFill>
            <a:prstDash val="solid"/>
          </a:ln>
          <a:effectLst>
            <a:outerShdw blurRad="25400" dist="25400" dir="3300000" sx="96000" sy="96000" algn="tl" rotWithShape="0">
              <a:schemeClr val="bg2">
                <a:alpha val="20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kumimoji="0" lang="en-US" dirty="0"/>
          </a:p>
        </p:txBody>
      </p:sp>
      <p:sp>
        <p:nvSpPr>
          <p:cNvPr id="2" name="标题 1"/>
          <p:cNvSpPr>
            <a:spLocks noGrp="1"/>
          </p:cNvSpPr>
          <p:nvPr>
            <p:ph type="title"/>
          </p:nvPr>
        </p:nvSpPr>
        <p:spPr>
          <a:xfrm>
            <a:off x="5886896" y="1066800"/>
            <a:ext cx="2743200" cy="1981200"/>
          </a:xfrm>
        </p:spPr>
        <p:txBody>
          <a:bodyPr anchor="b">
            <a:noAutofit/>
          </a:bodyPr>
          <a:lstStyle>
            <a:lvl1pPr algn="l">
              <a:buNone/>
              <a:defRPr sz="2100" b="1">
                <a:effectLst/>
              </a:defRPr>
            </a:lvl1pPr>
            <a:extLst/>
          </a:lstStyle>
          <a:p>
            <a:r>
              <a:rPr lang="zh-CN" altLang="en-US"/>
              <a:t>单击此处编辑母版标题样式</a:t>
            </a:r>
            <a:endParaRPr lang="en-US"/>
          </a:p>
        </p:txBody>
      </p:sp>
      <p:sp>
        <p:nvSpPr>
          <p:cNvPr id="3" name="图片占位符 2"/>
          <p:cNvSpPr>
            <a:spLocks noGrp="1"/>
          </p:cNvSpPr>
          <p:nvPr>
            <p:ph type="pic" idx="1"/>
          </p:nvPr>
        </p:nvSpPr>
        <p:spPr>
          <a:xfrm>
            <a:off x="838200" y="1143003"/>
            <a:ext cx="4419600" cy="3514531"/>
          </a:xfrm>
          <a:prstGeom prst="roundRect">
            <a:avLst>
              <a:gd name="adj" fmla="val 783"/>
            </a:avLst>
          </a:prstGeom>
          <a:solidFill>
            <a:schemeClr val="bg2"/>
          </a:solidFill>
          <a:ln w="127000">
            <a:noFill/>
            <a:miter lim="800000"/>
          </a:ln>
          <a:effectLst/>
        </p:spPr>
        <p:txBody>
          <a:bodyPr tIns="274320">
            <a:normAutofit/>
          </a:bodyPr>
          <a:lstStyle>
            <a:lvl1pPr indent="0">
              <a:buNone/>
              <a:defRPr sz="3200"/>
            </a:lvl1pPr>
            <a:extLst/>
          </a:lstStyle>
          <a:p>
            <a:pPr lvl="0"/>
            <a:r>
              <a:rPr lang="zh-CN" altLang="en-US" noProof="0"/>
              <a:t>单击图标添加图片</a:t>
            </a:r>
            <a:endParaRPr lang="en-US" noProof="0" dirty="0"/>
          </a:p>
        </p:txBody>
      </p:sp>
      <p:sp>
        <p:nvSpPr>
          <p:cNvPr id="4" name="文本占位符 3"/>
          <p:cNvSpPr>
            <a:spLocks noGrp="1"/>
          </p:cNvSpPr>
          <p:nvPr>
            <p:ph type="body" sz="half" idx="2"/>
          </p:nvPr>
        </p:nvSpPr>
        <p:spPr>
          <a:xfrm>
            <a:off x="838200" y="4800600"/>
            <a:ext cx="4419600" cy="762000"/>
          </a:xfrm>
        </p:spPr>
        <p:txBody>
          <a:bodyPr anchor="ctr"/>
          <a:lstStyle>
            <a:lvl1pPr marL="0" indent="0" algn="l">
              <a:lnSpc>
                <a:spcPts val="1600"/>
              </a:lnSpc>
              <a:spcBef>
                <a:spcPts val="0"/>
              </a:spcBef>
              <a:buNone/>
              <a:defRPr sz="1400">
                <a:solidFill>
                  <a:srgbClr val="777777"/>
                </a:solidFill>
              </a:defRPr>
            </a:lvl1pPr>
            <a:lvl2pPr>
              <a:defRPr sz="1200"/>
            </a:lvl2pPr>
            <a:lvl3pPr>
              <a:defRPr sz="1000"/>
            </a:lvl3pPr>
            <a:lvl4pPr>
              <a:defRPr sz="900"/>
            </a:lvl4pPr>
            <a:lvl5pPr>
              <a:defRPr sz="900"/>
            </a:lvl5pPr>
            <a:extLst/>
          </a:lstStyle>
          <a:p>
            <a:pPr lvl="0"/>
            <a:r>
              <a:rPr lang="zh-CN" altLang="en-US"/>
              <a:t>单击此处编辑母版文本样式</a:t>
            </a:r>
          </a:p>
        </p:txBody>
      </p:sp>
      <p:sp>
        <p:nvSpPr>
          <p:cNvPr id="8" name="日期占位符 4">
            <a:extLst>
              <a:ext uri="{FF2B5EF4-FFF2-40B4-BE49-F238E27FC236}">
                <a16:creationId xmlns:a16="http://schemas.microsoft.com/office/drawing/2014/main" id="{416883F7-0713-E407-DC41-939188837102}"/>
              </a:ext>
            </a:extLst>
          </p:cNvPr>
          <p:cNvSpPr>
            <a:spLocks noGrp="1"/>
          </p:cNvSpPr>
          <p:nvPr>
            <p:ph type="dt" sz="half" idx="10"/>
          </p:nvPr>
        </p:nvSpPr>
        <p:spPr/>
        <p:txBody>
          <a:bodyPr/>
          <a:lstStyle>
            <a:lvl1pPr>
              <a:defRPr/>
            </a:lvl1pPr>
            <a:extLst/>
          </a:lstStyle>
          <a:p>
            <a:pPr>
              <a:defRPr/>
            </a:pPr>
            <a:fld id="{0A354D0A-5233-4B71-A881-01B3C7FEFF46}" type="datetimeFigureOut">
              <a:rPr lang="en-US"/>
              <a:pPr>
                <a:defRPr/>
              </a:pPr>
              <a:t>5/4/2023</a:t>
            </a:fld>
            <a:endParaRPr lang="en-US"/>
          </a:p>
        </p:txBody>
      </p:sp>
      <p:sp>
        <p:nvSpPr>
          <p:cNvPr id="9" name="页脚占位符 5">
            <a:extLst>
              <a:ext uri="{FF2B5EF4-FFF2-40B4-BE49-F238E27FC236}">
                <a16:creationId xmlns:a16="http://schemas.microsoft.com/office/drawing/2014/main" id="{CA4CD911-1C4E-BC5B-4B7E-169654094849}"/>
              </a:ext>
            </a:extLst>
          </p:cNvPr>
          <p:cNvSpPr>
            <a:spLocks noGrp="1"/>
          </p:cNvSpPr>
          <p:nvPr>
            <p:ph type="ftr" sz="quarter" idx="11"/>
          </p:nvPr>
        </p:nvSpPr>
        <p:spPr/>
        <p:txBody>
          <a:bodyPr/>
          <a:lstStyle>
            <a:lvl1pPr>
              <a:defRPr/>
            </a:lvl1pPr>
            <a:extLst/>
          </a:lstStyle>
          <a:p>
            <a:pPr>
              <a:defRPr/>
            </a:pPr>
            <a:endParaRPr lang="zh-CN" altLang="en-US"/>
          </a:p>
        </p:txBody>
      </p:sp>
      <p:sp>
        <p:nvSpPr>
          <p:cNvPr id="10" name="灯片编号占位符 6">
            <a:extLst>
              <a:ext uri="{FF2B5EF4-FFF2-40B4-BE49-F238E27FC236}">
                <a16:creationId xmlns:a16="http://schemas.microsoft.com/office/drawing/2014/main" id="{A7E95838-75F6-F612-FB9B-9749AED3BB10}"/>
              </a:ext>
            </a:extLst>
          </p:cNvPr>
          <p:cNvSpPr>
            <a:spLocks noGrp="1"/>
          </p:cNvSpPr>
          <p:nvPr>
            <p:ph type="sldNum" sz="quarter" idx="12"/>
          </p:nvPr>
        </p:nvSpPr>
        <p:spPr/>
        <p:txBody>
          <a:bodyPr/>
          <a:lstStyle>
            <a:lvl1pPr>
              <a:defRPr/>
            </a:lvl1pPr>
          </a:lstStyle>
          <a:p>
            <a:pPr>
              <a:defRPr/>
            </a:pPr>
            <a:fld id="{F0112819-4140-43CA-9983-74CFA1243AD1}" type="slidenum">
              <a:rPr lang="en-US" altLang="zh-CN"/>
              <a:pPr>
                <a:defRPr/>
              </a:pPr>
              <a:t>‹#›</a:t>
            </a:fld>
            <a:endParaRPr lang="en-US" altLang="zh-CN"/>
          </a:p>
        </p:txBody>
      </p:sp>
    </p:spTree>
    <p:extLst>
      <p:ext uri="{BB962C8B-B14F-4D97-AF65-F5344CB8AC3E}">
        <p14:creationId xmlns:p14="http://schemas.microsoft.com/office/powerpoint/2010/main" val="28546695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7" name="饼形 6">
            <a:extLst>
              <a:ext uri="{FF2B5EF4-FFF2-40B4-BE49-F238E27FC236}">
                <a16:creationId xmlns:a16="http://schemas.microsoft.com/office/drawing/2014/main" id="{9A737F3D-E90B-1168-9DB2-53C03065EFA5}"/>
              </a:ext>
            </a:extLst>
          </p:cNvPr>
          <p:cNvSpPr/>
          <p:nvPr/>
        </p:nvSpPr>
        <p:spPr>
          <a:xfrm>
            <a:off x="-815975" y="-815975"/>
            <a:ext cx="1638300" cy="1638300"/>
          </a:xfrm>
          <a:prstGeom prst="pie">
            <a:avLst>
              <a:gd name="adj1" fmla="val 0"/>
              <a:gd name="adj2" fmla="val 5402120"/>
            </a:avLst>
          </a:prstGeom>
          <a:solidFill>
            <a:schemeClr val="bg2">
              <a:tint val="18000"/>
              <a:satMod val="220000"/>
              <a:alpha val="33000"/>
            </a:schemeClr>
          </a:solidFill>
          <a:ln w="3175" cap="rnd" cmpd="sng" algn="ctr">
            <a:solidFill>
              <a:schemeClr val="bg2">
                <a:shade val="70000"/>
                <a:satMod val="200000"/>
                <a:alpha val="100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kumimoji="0" lang="en-US"/>
          </a:p>
        </p:txBody>
      </p:sp>
      <p:sp>
        <p:nvSpPr>
          <p:cNvPr id="8" name="椭圆 7">
            <a:extLst>
              <a:ext uri="{FF2B5EF4-FFF2-40B4-BE49-F238E27FC236}">
                <a16:creationId xmlns:a16="http://schemas.microsoft.com/office/drawing/2014/main" id="{F86A0B04-6566-5382-27F1-52A1D0A65DA4}"/>
              </a:ext>
            </a:extLst>
          </p:cNvPr>
          <p:cNvSpPr/>
          <p:nvPr/>
        </p:nvSpPr>
        <p:spPr>
          <a:xfrm>
            <a:off x="168275" y="20638"/>
            <a:ext cx="1703388" cy="1703387"/>
          </a:xfrm>
          <a:prstGeom prst="ellipse">
            <a:avLst/>
          </a:prstGeom>
          <a:noFill/>
          <a:ln w="27305" cap="rnd" cmpd="sng" algn="ctr">
            <a:solidFill>
              <a:schemeClr val="bg2">
                <a:tint val="45000"/>
                <a:satMod val="325000"/>
                <a:alpha val="100000"/>
              </a:schemeClr>
            </a:solidFill>
            <a:prstDash val="solid"/>
          </a:ln>
          <a:effectLst>
            <a:outerShdw blurRad="25400" dist="25400" dir="5400000" algn="tl" rotWithShape="0">
              <a:schemeClr val="bg2">
                <a:shade val="50000"/>
                <a:satMod val="150000"/>
                <a:alpha val="85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kumimoji="0" lang="en-US"/>
          </a:p>
        </p:txBody>
      </p:sp>
      <p:sp>
        <p:nvSpPr>
          <p:cNvPr id="11" name="同心圆 10">
            <a:extLst>
              <a:ext uri="{FF2B5EF4-FFF2-40B4-BE49-F238E27FC236}">
                <a16:creationId xmlns:a16="http://schemas.microsoft.com/office/drawing/2014/main" id="{C68D327A-5A18-11D2-CB74-89D2C2F20CF0}"/>
              </a:ext>
            </a:extLst>
          </p:cNvPr>
          <p:cNvSpPr/>
          <p:nvPr/>
        </p:nvSpPr>
        <p:spPr>
          <a:xfrm rot="2315675">
            <a:off x="182881" y="1055077"/>
            <a:ext cx="1125717" cy="1102624"/>
          </a:xfrm>
          <a:prstGeom prst="donut">
            <a:avLst>
              <a:gd name="adj" fmla="val 11833"/>
            </a:avLst>
          </a:prstGeom>
          <a:gradFill rotWithShape="1">
            <a:gsLst>
              <a:gs pos="0">
                <a:schemeClr val="bg2">
                  <a:tint val="10000"/>
                  <a:shade val="99000"/>
                  <a:satMod val="355000"/>
                  <a:alpha val="70000"/>
                </a:schemeClr>
              </a:gs>
              <a:gs pos="70000">
                <a:schemeClr val="bg2">
                  <a:tint val="6000"/>
                  <a:shade val="100000"/>
                  <a:satMod val="400000"/>
                  <a:alpha val="55000"/>
                </a:schemeClr>
              </a:gs>
              <a:gs pos="100000">
                <a:schemeClr val="bg2">
                  <a:tint val="100000"/>
                  <a:shade val="75000"/>
                  <a:satMod val="370000"/>
                  <a:alpha val="60000"/>
                </a:schemeClr>
              </a:gs>
            </a:gsLst>
            <a:path path="circle">
              <a:fillToRect l="-407500" t="-50000" r="507500" b="150000"/>
            </a:path>
          </a:gradFill>
          <a:ln w="7350" cap="rnd" cmpd="sng" algn="ctr">
            <a:solidFill>
              <a:schemeClr val="bg2">
                <a:shade val="60000"/>
                <a:satMod val="220000"/>
                <a:alpha val="100000"/>
              </a:schemeClr>
            </a:solidFill>
            <a:prstDash val="solid"/>
          </a:ln>
          <a:effectLst>
            <a:outerShdw blurRad="12700" dist="15000" dir="4500000" algn="tl" rotWithShape="0">
              <a:schemeClr val="bg2">
                <a:shade val="10000"/>
                <a:satMod val="200000"/>
                <a:alpha val="35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kumimoji="0" lang="en-US"/>
          </a:p>
        </p:txBody>
      </p:sp>
      <p:sp>
        <p:nvSpPr>
          <p:cNvPr id="12" name="矩形 11">
            <a:extLst>
              <a:ext uri="{FF2B5EF4-FFF2-40B4-BE49-F238E27FC236}">
                <a16:creationId xmlns:a16="http://schemas.microsoft.com/office/drawing/2014/main" id="{2B4815BB-28BF-CE56-9ED4-8DFD5FC797A3}"/>
              </a:ext>
            </a:extLst>
          </p:cNvPr>
          <p:cNvSpPr/>
          <p:nvPr/>
        </p:nvSpPr>
        <p:spPr>
          <a:xfrm>
            <a:off x="1012825" y="0"/>
            <a:ext cx="8131175" cy="6858000"/>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kumimoji="0" lang="en-US"/>
          </a:p>
        </p:txBody>
      </p:sp>
      <p:sp>
        <p:nvSpPr>
          <p:cNvPr id="5" name="标题占位符 4">
            <a:extLst>
              <a:ext uri="{FF2B5EF4-FFF2-40B4-BE49-F238E27FC236}">
                <a16:creationId xmlns:a16="http://schemas.microsoft.com/office/drawing/2014/main" id="{81CE80E9-6310-617B-9A7C-50FB34CDF5F4}"/>
              </a:ext>
            </a:extLst>
          </p:cNvPr>
          <p:cNvSpPr>
            <a:spLocks noGrp="1"/>
          </p:cNvSpPr>
          <p:nvPr>
            <p:ph type="title"/>
          </p:nvPr>
        </p:nvSpPr>
        <p:spPr>
          <a:xfrm>
            <a:off x="1435100" y="274638"/>
            <a:ext cx="7499350" cy="1143000"/>
          </a:xfrm>
          <a:prstGeom prst="rect">
            <a:avLst/>
          </a:prstGeom>
        </p:spPr>
        <p:txBody>
          <a:bodyPr vert="horz" wrap="square" lIns="91440" tIns="45720" rIns="91440" bIns="45720" numCol="1" anchor="ctr" anchorCtr="0" compatLnSpc="1">
            <a:prstTxWarp prst="textNoShape">
              <a:avLst/>
            </a:prstTxWarp>
            <a:normAutofit/>
          </a:bodyPr>
          <a:lstStyle/>
          <a:p>
            <a:pPr lvl="0"/>
            <a:r>
              <a:rPr lang="zh-CN" altLang="en-US"/>
              <a:t>单击此处编辑母版标题样式</a:t>
            </a:r>
            <a:endParaRPr lang="en-US" altLang="zh-CN"/>
          </a:p>
        </p:txBody>
      </p:sp>
      <p:sp>
        <p:nvSpPr>
          <p:cNvPr id="1033" name="文本占位符 8">
            <a:extLst>
              <a:ext uri="{FF2B5EF4-FFF2-40B4-BE49-F238E27FC236}">
                <a16:creationId xmlns:a16="http://schemas.microsoft.com/office/drawing/2014/main" id="{D58D3896-46AB-A791-1640-773FD20AECEE}"/>
              </a:ext>
            </a:extLst>
          </p:cNvPr>
          <p:cNvSpPr>
            <a:spLocks noGrp="1"/>
          </p:cNvSpPr>
          <p:nvPr>
            <p:ph type="body" idx="1"/>
          </p:nvPr>
        </p:nvSpPr>
        <p:spPr bwMode="auto">
          <a:xfrm>
            <a:off x="1435100" y="1447800"/>
            <a:ext cx="7499350" cy="480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ltLang="zh-CN"/>
          </a:p>
        </p:txBody>
      </p:sp>
      <p:sp>
        <p:nvSpPr>
          <p:cNvPr id="24" name="日期占位符 23">
            <a:extLst>
              <a:ext uri="{FF2B5EF4-FFF2-40B4-BE49-F238E27FC236}">
                <a16:creationId xmlns:a16="http://schemas.microsoft.com/office/drawing/2014/main" id="{85A157EA-1846-E1D6-CDC8-A5893B1363E5}"/>
              </a:ext>
            </a:extLst>
          </p:cNvPr>
          <p:cNvSpPr>
            <a:spLocks noGrp="1"/>
          </p:cNvSpPr>
          <p:nvPr>
            <p:ph type="dt" sz="half" idx="2"/>
          </p:nvPr>
        </p:nvSpPr>
        <p:spPr>
          <a:xfrm>
            <a:off x="3581400" y="6305550"/>
            <a:ext cx="2133600" cy="476250"/>
          </a:xfrm>
          <a:prstGeom prst="rect">
            <a:avLst/>
          </a:prstGeom>
        </p:spPr>
        <p:txBody>
          <a:bodyPr anchor="b"/>
          <a:lstStyle>
            <a:lvl1pPr algn="r" eaLnBrk="1" latinLnBrk="0" hangingPunct="1">
              <a:defRPr kumimoji="0" sz="1200">
                <a:solidFill>
                  <a:schemeClr val="bg2">
                    <a:shade val="50000"/>
                    <a:satMod val="200000"/>
                  </a:schemeClr>
                </a:solidFill>
              </a:defRPr>
            </a:lvl1pPr>
            <a:extLst/>
          </a:lstStyle>
          <a:p>
            <a:pPr>
              <a:defRPr/>
            </a:pPr>
            <a:fld id="{86623E1D-15D2-4AD9-96C5-CFCE6C572D03}" type="datetimeFigureOut">
              <a:rPr lang="en-US"/>
              <a:pPr>
                <a:defRPr/>
              </a:pPr>
              <a:t>5/4/2023</a:t>
            </a:fld>
            <a:endParaRPr lang="en-US" dirty="0"/>
          </a:p>
        </p:txBody>
      </p:sp>
      <p:sp>
        <p:nvSpPr>
          <p:cNvPr id="10" name="页脚占位符 9">
            <a:extLst>
              <a:ext uri="{FF2B5EF4-FFF2-40B4-BE49-F238E27FC236}">
                <a16:creationId xmlns:a16="http://schemas.microsoft.com/office/drawing/2014/main" id="{129A4D0F-CF75-4E14-4807-F690AFDAFB30}"/>
              </a:ext>
            </a:extLst>
          </p:cNvPr>
          <p:cNvSpPr>
            <a:spLocks noGrp="1"/>
          </p:cNvSpPr>
          <p:nvPr>
            <p:ph type="ftr" sz="quarter" idx="3"/>
          </p:nvPr>
        </p:nvSpPr>
        <p:spPr>
          <a:xfrm>
            <a:off x="5715000" y="6305550"/>
            <a:ext cx="2895600" cy="476250"/>
          </a:xfrm>
          <a:prstGeom prst="rect">
            <a:avLst/>
          </a:prstGeom>
        </p:spPr>
        <p:txBody>
          <a:bodyPr anchor="b"/>
          <a:lstStyle>
            <a:lvl1pPr algn="ctr" eaLnBrk="1" latinLnBrk="0" hangingPunct="1">
              <a:defRPr kumimoji="0" sz="1200">
                <a:solidFill>
                  <a:schemeClr val="bg2">
                    <a:shade val="50000"/>
                    <a:satMod val="200000"/>
                  </a:schemeClr>
                </a:solidFill>
                <a:effectLst/>
              </a:defRPr>
            </a:lvl1pPr>
            <a:extLst/>
          </a:lstStyle>
          <a:p>
            <a:pPr>
              <a:defRPr/>
            </a:pPr>
            <a:endParaRPr lang="zh-CN" altLang="en-US"/>
          </a:p>
        </p:txBody>
      </p:sp>
      <p:sp>
        <p:nvSpPr>
          <p:cNvPr id="22" name="灯片编号占位符 21">
            <a:extLst>
              <a:ext uri="{FF2B5EF4-FFF2-40B4-BE49-F238E27FC236}">
                <a16:creationId xmlns:a16="http://schemas.microsoft.com/office/drawing/2014/main" id="{89CDE8A5-B72B-638D-0995-80237FABD6B9}"/>
              </a:ext>
            </a:extLst>
          </p:cNvPr>
          <p:cNvSpPr>
            <a:spLocks noGrp="1"/>
          </p:cNvSpPr>
          <p:nvPr>
            <p:ph type="sldNum" sz="quarter" idx="4"/>
          </p:nvPr>
        </p:nvSpPr>
        <p:spPr>
          <a:xfrm>
            <a:off x="8613775" y="6305550"/>
            <a:ext cx="457200" cy="476250"/>
          </a:xfrm>
          <a:prstGeom prst="rect">
            <a:avLst/>
          </a:prstGeom>
        </p:spPr>
        <p:txBody>
          <a:bodyPr vert="horz" wrap="square" lIns="91440" tIns="45720" rIns="91440" bIns="45720" numCol="1" anchor="b" anchorCtr="0" compatLnSpc="1">
            <a:prstTxWarp prst="textNoShape">
              <a:avLst/>
            </a:prstTxWarp>
          </a:bodyPr>
          <a:lstStyle>
            <a:lvl1pPr algn="ctr" eaLnBrk="1" hangingPunct="1">
              <a:defRPr kumimoji="0" sz="1200">
                <a:solidFill>
                  <a:srgbClr val="B5A788"/>
                </a:solidFill>
              </a:defRPr>
            </a:lvl1pPr>
          </a:lstStyle>
          <a:p>
            <a:pPr>
              <a:defRPr/>
            </a:pPr>
            <a:fld id="{3C9E8046-E0EB-4271-967D-7A5CD1908BDC}" type="slidenum">
              <a:rPr lang="en-US" altLang="zh-CN"/>
              <a:pPr>
                <a:defRPr/>
              </a:pPr>
              <a:t>‹#›</a:t>
            </a:fld>
            <a:endParaRPr lang="en-US" altLang="zh-CN"/>
          </a:p>
        </p:txBody>
      </p:sp>
      <p:sp>
        <p:nvSpPr>
          <p:cNvPr id="15" name="矩形 14">
            <a:extLst>
              <a:ext uri="{FF2B5EF4-FFF2-40B4-BE49-F238E27FC236}">
                <a16:creationId xmlns:a16="http://schemas.microsoft.com/office/drawing/2014/main" id="{038637F5-147A-A03F-EE38-07DBD73EC021}"/>
              </a:ext>
            </a:extLst>
          </p:cNvPr>
          <p:cNvSpPr/>
          <p:nvPr/>
        </p:nvSpPr>
        <p:spPr bwMode="invGray">
          <a:xfrm>
            <a:off x="1014413" y="0"/>
            <a:ext cx="73025" cy="6858000"/>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kumimoji="0" lang="en-US"/>
          </a:p>
        </p:txBody>
      </p:sp>
    </p:spTree>
  </p:cSld>
  <p:clrMap bg1="lt1" tx1="dk1" bg2="lt2" tx2="dk2" accent1="accent1" accent2="accent2" accent3="accent3" accent4="accent4" accent5="accent5" accent6="accent6" hlink="hlink" folHlink="folHlink"/>
  <p:sldLayoutIdLst>
    <p:sldLayoutId id="2147483763" r:id="rId1"/>
    <p:sldLayoutId id="2147483758" r:id="rId2"/>
    <p:sldLayoutId id="2147483764" r:id="rId3"/>
    <p:sldLayoutId id="2147483759" r:id="rId4"/>
    <p:sldLayoutId id="2147483765" r:id="rId5"/>
    <p:sldLayoutId id="2147483760" r:id="rId6"/>
    <p:sldLayoutId id="2147483766" r:id="rId7"/>
    <p:sldLayoutId id="2147483767" r:id="rId8"/>
    <p:sldLayoutId id="2147483768" r:id="rId9"/>
    <p:sldLayoutId id="2147483761" r:id="rId10"/>
    <p:sldLayoutId id="2147483762" r:id="rId11"/>
  </p:sldLayoutIdLst>
  <p:hf hdr="0" ftr="0" dt="0"/>
  <p:txStyles>
    <p:titleStyle>
      <a:lvl1pPr algn="l" rtl="0" eaLnBrk="0" fontAlgn="base" hangingPunct="0">
        <a:spcBef>
          <a:spcPct val="0"/>
        </a:spcBef>
        <a:spcAft>
          <a:spcPct val="0"/>
        </a:spcAft>
        <a:defRPr sz="4300" kern="1200">
          <a:solidFill>
            <a:srgbClr val="572314"/>
          </a:solidFill>
          <a:effectLst>
            <a:outerShdw blurRad="50000" dist="30000" dir="5400000" algn="tl" rotWithShape="0">
              <a:srgbClr val="000000">
                <a:alpha val="30000"/>
              </a:srgbClr>
            </a:outerShdw>
          </a:effectLst>
          <a:latin typeface="+mj-lt"/>
          <a:ea typeface="+mj-ea"/>
          <a:cs typeface="+mj-cs"/>
        </a:defRPr>
      </a:lvl1pPr>
      <a:lvl2pPr algn="l" rtl="0" eaLnBrk="0" fontAlgn="base" hangingPunct="0">
        <a:spcBef>
          <a:spcPct val="0"/>
        </a:spcBef>
        <a:spcAft>
          <a:spcPct val="0"/>
        </a:spcAft>
        <a:defRPr sz="4300">
          <a:solidFill>
            <a:srgbClr val="572314"/>
          </a:solidFill>
          <a:latin typeface="Gill Sans MT" pitchFamily="34" charset="0"/>
          <a:ea typeface="华文中宋" pitchFamily="2" charset="-122"/>
        </a:defRPr>
      </a:lvl2pPr>
      <a:lvl3pPr algn="l" rtl="0" eaLnBrk="0" fontAlgn="base" hangingPunct="0">
        <a:spcBef>
          <a:spcPct val="0"/>
        </a:spcBef>
        <a:spcAft>
          <a:spcPct val="0"/>
        </a:spcAft>
        <a:defRPr sz="4300">
          <a:solidFill>
            <a:srgbClr val="572314"/>
          </a:solidFill>
          <a:latin typeface="Gill Sans MT" pitchFamily="34" charset="0"/>
          <a:ea typeface="华文中宋" pitchFamily="2" charset="-122"/>
        </a:defRPr>
      </a:lvl3pPr>
      <a:lvl4pPr algn="l" rtl="0" eaLnBrk="0" fontAlgn="base" hangingPunct="0">
        <a:spcBef>
          <a:spcPct val="0"/>
        </a:spcBef>
        <a:spcAft>
          <a:spcPct val="0"/>
        </a:spcAft>
        <a:defRPr sz="4300">
          <a:solidFill>
            <a:srgbClr val="572314"/>
          </a:solidFill>
          <a:latin typeface="Gill Sans MT" pitchFamily="34" charset="0"/>
          <a:ea typeface="华文中宋" pitchFamily="2" charset="-122"/>
        </a:defRPr>
      </a:lvl4pPr>
      <a:lvl5pPr algn="l" rtl="0" eaLnBrk="0" fontAlgn="base" hangingPunct="0">
        <a:spcBef>
          <a:spcPct val="0"/>
        </a:spcBef>
        <a:spcAft>
          <a:spcPct val="0"/>
        </a:spcAft>
        <a:defRPr sz="4300">
          <a:solidFill>
            <a:srgbClr val="572314"/>
          </a:solidFill>
          <a:latin typeface="Gill Sans MT" pitchFamily="34" charset="0"/>
          <a:ea typeface="华文中宋" pitchFamily="2" charset="-122"/>
        </a:defRPr>
      </a:lvl5pPr>
      <a:lvl6pPr marL="457200" algn="l" rtl="0" fontAlgn="base">
        <a:spcBef>
          <a:spcPct val="0"/>
        </a:spcBef>
        <a:spcAft>
          <a:spcPct val="0"/>
        </a:spcAft>
        <a:defRPr sz="4300">
          <a:solidFill>
            <a:srgbClr val="572314"/>
          </a:solidFill>
          <a:latin typeface="Gill Sans MT" pitchFamily="34" charset="0"/>
          <a:ea typeface="华文中宋" pitchFamily="2" charset="-122"/>
        </a:defRPr>
      </a:lvl6pPr>
      <a:lvl7pPr marL="914400" algn="l" rtl="0" fontAlgn="base">
        <a:spcBef>
          <a:spcPct val="0"/>
        </a:spcBef>
        <a:spcAft>
          <a:spcPct val="0"/>
        </a:spcAft>
        <a:defRPr sz="4300">
          <a:solidFill>
            <a:srgbClr val="572314"/>
          </a:solidFill>
          <a:latin typeface="Gill Sans MT" pitchFamily="34" charset="0"/>
          <a:ea typeface="华文中宋" pitchFamily="2" charset="-122"/>
        </a:defRPr>
      </a:lvl7pPr>
      <a:lvl8pPr marL="1371600" algn="l" rtl="0" fontAlgn="base">
        <a:spcBef>
          <a:spcPct val="0"/>
        </a:spcBef>
        <a:spcAft>
          <a:spcPct val="0"/>
        </a:spcAft>
        <a:defRPr sz="4300">
          <a:solidFill>
            <a:srgbClr val="572314"/>
          </a:solidFill>
          <a:latin typeface="Gill Sans MT" pitchFamily="34" charset="0"/>
          <a:ea typeface="华文中宋" pitchFamily="2" charset="-122"/>
        </a:defRPr>
      </a:lvl8pPr>
      <a:lvl9pPr marL="1828800" algn="l" rtl="0" fontAlgn="base">
        <a:spcBef>
          <a:spcPct val="0"/>
        </a:spcBef>
        <a:spcAft>
          <a:spcPct val="0"/>
        </a:spcAft>
        <a:defRPr sz="4300">
          <a:solidFill>
            <a:srgbClr val="572314"/>
          </a:solidFill>
          <a:latin typeface="Gill Sans MT" pitchFamily="34" charset="0"/>
          <a:ea typeface="华文中宋" pitchFamily="2" charset="-122"/>
        </a:defRPr>
      </a:lvl9pPr>
      <a:extLst/>
    </p:titleStyle>
    <p:bodyStyle>
      <a:lvl1pPr marL="365125" indent="-282575" algn="l" rtl="0" eaLnBrk="0" fontAlgn="base" hangingPunct="0">
        <a:spcBef>
          <a:spcPts val="600"/>
        </a:spcBef>
        <a:spcAft>
          <a:spcPct val="0"/>
        </a:spcAft>
        <a:buClr>
          <a:schemeClr val="accent1"/>
        </a:buClr>
        <a:buSzPct val="80000"/>
        <a:buFont typeface="Wingdings 2" panose="05020102010507070707" pitchFamily="82" charset="2"/>
        <a:buChar char=""/>
        <a:defRPr sz="3200" kern="1200">
          <a:solidFill>
            <a:schemeClr val="tx1"/>
          </a:solidFill>
          <a:latin typeface="+mn-lt"/>
          <a:ea typeface="+mn-ea"/>
          <a:cs typeface="+mn-cs"/>
        </a:defRPr>
      </a:lvl1pPr>
      <a:lvl2pPr marL="639763" indent="-236538" algn="l" rtl="0" eaLnBrk="0" fontAlgn="base" hangingPunct="0">
        <a:spcBef>
          <a:spcPts val="550"/>
        </a:spcBef>
        <a:spcAft>
          <a:spcPct val="0"/>
        </a:spcAft>
        <a:buClr>
          <a:schemeClr val="accent1"/>
        </a:buClr>
        <a:buFont typeface="Verdana" panose="020B0604030504040204" pitchFamily="34" charset="0"/>
        <a:buChar char="◦"/>
        <a:defRPr sz="2800" kern="1200">
          <a:solidFill>
            <a:schemeClr val="tx1"/>
          </a:solidFill>
          <a:latin typeface="+mn-lt"/>
          <a:ea typeface="+mn-ea"/>
          <a:cs typeface="+mn-cs"/>
        </a:defRPr>
      </a:lvl2pPr>
      <a:lvl3pPr marL="885825" indent="-228600" algn="l" rtl="0" eaLnBrk="0" fontAlgn="base" hangingPunct="0">
        <a:spcBef>
          <a:spcPct val="20000"/>
        </a:spcBef>
        <a:spcAft>
          <a:spcPct val="0"/>
        </a:spcAft>
        <a:buClr>
          <a:schemeClr val="accent2"/>
        </a:buClr>
        <a:buFont typeface="Wingdings 2" panose="05020102010507070707" pitchFamily="82" charset="2"/>
        <a:buChar char=""/>
        <a:defRPr sz="2400" kern="1200">
          <a:solidFill>
            <a:schemeClr val="tx1"/>
          </a:solidFill>
          <a:latin typeface="+mn-lt"/>
          <a:ea typeface="+mn-ea"/>
          <a:cs typeface="+mn-cs"/>
        </a:defRPr>
      </a:lvl3pPr>
      <a:lvl4pPr marL="1096963" indent="-173038" algn="l" rtl="0" eaLnBrk="0" fontAlgn="base" hangingPunct="0">
        <a:spcBef>
          <a:spcPct val="20000"/>
        </a:spcBef>
        <a:spcAft>
          <a:spcPct val="0"/>
        </a:spcAft>
        <a:buClr>
          <a:srgbClr val="C32D2E"/>
        </a:buClr>
        <a:buFont typeface="Wingdings 2" panose="05020102010507070707" pitchFamily="82" charset="2"/>
        <a:buChar char=""/>
        <a:defRPr sz="2000" kern="1200">
          <a:solidFill>
            <a:schemeClr val="tx1"/>
          </a:solidFill>
          <a:latin typeface="+mn-lt"/>
          <a:ea typeface="+mn-ea"/>
          <a:cs typeface="+mn-cs"/>
        </a:defRPr>
      </a:lvl4pPr>
      <a:lvl5pPr marL="1296988" indent="-182563" algn="l" rtl="0" eaLnBrk="0" fontAlgn="base" hangingPunct="0">
        <a:spcBef>
          <a:spcPct val="20000"/>
        </a:spcBef>
        <a:spcAft>
          <a:spcPct val="0"/>
        </a:spcAft>
        <a:buClr>
          <a:srgbClr val="84AA33"/>
        </a:buClr>
        <a:buFont typeface="Wingdings 2" panose="05020102010507070707" pitchFamily="82" charset="2"/>
        <a:buChar char=""/>
        <a:defRPr sz="2000" kern="1200">
          <a:solidFill>
            <a:schemeClr val="tx1"/>
          </a:solidFill>
          <a:latin typeface="+mn-lt"/>
          <a:ea typeface="+mn-ea"/>
          <a:cs typeface="+mn-cs"/>
        </a:defRPr>
      </a:lvl5pPr>
      <a:lvl6pPr marL="1508760" indent="-182880" algn="l" rtl="0" eaLnBrk="1" latinLnBrk="0" hangingPunct="1">
        <a:lnSpc>
          <a:spcPct val="100000"/>
        </a:lnSpc>
        <a:spcBef>
          <a:spcPct val="20000"/>
        </a:spcBef>
        <a:buClr>
          <a:schemeClr val="accent5"/>
        </a:buClr>
        <a:buFont typeface="Wingdings 2"/>
        <a:buChar char=""/>
        <a:defRPr kumimoji="0" sz="2000" kern="1200">
          <a:solidFill>
            <a:schemeClr val="tx1"/>
          </a:solidFill>
          <a:latin typeface="+mn-lt"/>
          <a:ea typeface="+mn-ea"/>
          <a:cs typeface="+mn-cs"/>
        </a:defRPr>
      </a:lvl6pPr>
      <a:lvl7pPr marL="171907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7pPr>
      <a:lvl8pPr marL="1920240"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8pPr>
      <a:lvl9pPr marL="213055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w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6.wm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9.wm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tags" Target="../tags/tag13.xml"/><Relationship Id="rId18" Type="http://schemas.openxmlformats.org/officeDocument/2006/relationships/tags" Target="../tags/tag18.xml"/><Relationship Id="rId26" Type="http://schemas.openxmlformats.org/officeDocument/2006/relationships/tags" Target="../tags/tag26.xml"/><Relationship Id="rId3" Type="http://schemas.openxmlformats.org/officeDocument/2006/relationships/tags" Target="../tags/tag3.xml"/><Relationship Id="rId21" Type="http://schemas.openxmlformats.org/officeDocument/2006/relationships/tags" Target="../tags/tag21.xml"/><Relationship Id="rId7" Type="http://schemas.openxmlformats.org/officeDocument/2006/relationships/tags" Target="../tags/tag7.xml"/><Relationship Id="rId12" Type="http://schemas.openxmlformats.org/officeDocument/2006/relationships/tags" Target="../tags/tag12.xml"/><Relationship Id="rId17" Type="http://schemas.openxmlformats.org/officeDocument/2006/relationships/tags" Target="../tags/tag17.xml"/><Relationship Id="rId25" Type="http://schemas.openxmlformats.org/officeDocument/2006/relationships/tags" Target="../tags/tag25.xml"/><Relationship Id="rId2" Type="http://schemas.openxmlformats.org/officeDocument/2006/relationships/tags" Target="../tags/tag2.xml"/><Relationship Id="rId16" Type="http://schemas.openxmlformats.org/officeDocument/2006/relationships/tags" Target="../tags/tag16.xml"/><Relationship Id="rId20" Type="http://schemas.openxmlformats.org/officeDocument/2006/relationships/tags" Target="../tags/tag20.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24" Type="http://schemas.openxmlformats.org/officeDocument/2006/relationships/tags" Target="../tags/tag24.xml"/><Relationship Id="rId5" Type="http://schemas.openxmlformats.org/officeDocument/2006/relationships/tags" Target="../tags/tag5.xml"/><Relationship Id="rId15" Type="http://schemas.openxmlformats.org/officeDocument/2006/relationships/tags" Target="../tags/tag15.xml"/><Relationship Id="rId23" Type="http://schemas.openxmlformats.org/officeDocument/2006/relationships/tags" Target="../tags/tag23.xml"/><Relationship Id="rId28" Type="http://schemas.openxmlformats.org/officeDocument/2006/relationships/slideLayout" Target="../slideLayouts/slideLayout2.xml"/><Relationship Id="rId10" Type="http://schemas.openxmlformats.org/officeDocument/2006/relationships/tags" Target="../tags/tag10.xml"/><Relationship Id="rId19" Type="http://schemas.openxmlformats.org/officeDocument/2006/relationships/tags" Target="../tags/tag19.xml"/><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tags" Target="../tags/tag14.xml"/><Relationship Id="rId22" Type="http://schemas.openxmlformats.org/officeDocument/2006/relationships/tags" Target="../tags/tag22.xml"/><Relationship Id="rId27" Type="http://schemas.openxmlformats.org/officeDocument/2006/relationships/tags" Target="../tags/tag27.xml"/></Relationships>
</file>

<file path=ppt/slides/_rels/slide39.xml.rels><?xml version="1.0" encoding="UTF-8" standalone="yes"?>
<Relationships xmlns="http://schemas.openxmlformats.org/package/2006/relationships"><Relationship Id="rId13" Type="http://schemas.openxmlformats.org/officeDocument/2006/relationships/tags" Target="../tags/tag40.xml"/><Relationship Id="rId18" Type="http://schemas.openxmlformats.org/officeDocument/2006/relationships/tags" Target="../tags/tag45.xml"/><Relationship Id="rId26" Type="http://schemas.openxmlformats.org/officeDocument/2006/relationships/tags" Target="../tags/tag53.xml"/><Relationship Id="rId39" Type="http://schemas.openxmlformats.org/officeDocument/2006/relationships/tags" Target="../tags/tag66.xml"/><Relationship Id="rId21" Type="http://schemas.openxmlformats.org/officeDocument/2006/relationships/tags" Target="../tags/tag48.xml"/><Relationship Id="rId34" Type="http://schemas.openxmlformats.org/officeDocument/2006/relationships/tags" Target="../tags/tag61.xml"/><Relationship Id="rId7" Type="http://schemas.openxmlformats.org/officeDocument/2006/relationships/tags" Target="../tags/tag34.xml"/><Relationship Id="rId12" Type="http://schemas.openxmlformats.org/officeDocument/2006/relationships/tags" Target="../tags/tag39.xml"/><Relationship Id="rId17" Type="http://schemas.openxmlformats.org/officeDocument/2006/relationships/tags" Target="../tags/tag44.xml"/><Relationship Id="rId25" Type="http://schemas.openxmlformats.org/officeDocument/2006/relationships/tags" Target="../tags/tag52.xml"/><Relationship Id="rId33" Type="http://schemas.openxmlformats.org/officeDocument/2006/relationships/tags" Target="../tags/tag60.xml"/><Relationship Id="rId38" Type="http://schemas.openxmlformats.org/officeDocument/2006/relationships/tags" Target="../tags/tag65.xml"/><Relationship Id="rId2" Type="http://schemas.openxmlformats.org/officeDocument/2006/relationships/tags" Target="../tags/tag29.xml"/><Relationship Id="rId16" Type="http://schemas.openxmlformats.org/officeDocument/2006/relationships/tags" Target="../tags/tag43.xml"/><Relationship Id="rId20" Type="http://schemas.openxmlformats.org/officeDocument/2006/relationships/tags" Target="../tags/tag47.xml"/><Relationship Id="rId29" Type="http://schemas.openxmlformats.org/officeDocument/2006/relationships/tags" Target="../tags/tag56.xml"/><Relationship Id="rId1" Type="http://schemas.openxmlformats.org/officeDocument/2006/relationships/tags" Target="../tags/tag28.xml"/><Relationship Id="rId6" Type="http://schemas.openxmlformats.org/officeDocument/2006/relationships/tags" Target="../tags/tag33.xml"/><Relationship Id="rId11" Type="http://schemas.openxmlformats.org/officeDocument/2006/relationships/tags" Target="../tags/tag38.xml"/><Relationship Id="rId24" Type="http://schemas.openxmlformats.org/officeDocument/2006/relationships/tags" Target="../tags/tag51.xml"/><Relationship Id="rId32" Type="http://schemas.openxmlformats.org/officeDocument/2006/relationships/tags" Target="../tags/tag59.xml"/><Relationship Id="rId37" Type="http://schemas.openxmlformats.org/officeDocument/2006/relationships/tags" Target="../tags/tag64.xml"/><Relationship Id="rId40" Type="http://schemas.openxmlformats.org/officeDocument/2006/relationships/slideLayout" Target="../slideLayouts/slideLayout2.xml"/><Relationship Id="rId5" Type="http://schemas.openxmlformats.org/officeDocument/2006/relationships/tags" Target="../tags/tag32.xml"/><Relationship Id="rId15" Type="http://schemas.openxmlformats.org/officeDocument/2006/relationships/tags" Target="../tags/tag42.xml"/><Relationship Id="rId23" Type="http://schemas.openxmlformats.org/officeDocument/2006/relationships/tags" Target="../tags/tag50.xml"/><Relationship Id="rId28" Type="http://schemas.openxmlformats.org/officeDocument/2006/relationships/tags" Target="../tags/tag55.xml"/><Relationship Id="rId36" Type="http://schemas.openxmlformats.org/officeDocument/2006/relationships/tags" Target="../tags/tag63.xml"/><Relationship Id="rId10" Type="http://schemas.openxmlformats.org/officeDocument/2006/relationships/tags" Target="../tags/tag37.xml"/><Relationship Id="rId19" Type="http://schemas.openxmlformats.org/officeDocument/2006/relationships/tags" Target="../tags/tag46.xml"/><Relationship Id="rId31" Type="http://schemas.openxmlformats.org/officeDocument/2006/relationships/tags" Target="../tags/tag58.xml"/><Relationship Id="rId4" Type="http://schemas.openxmlformats.org/officeDocument/2006/relationships/tags" Target="../tags/tag31.xml"/><Relationship Id="rId9" Type="http://schemas.openxmlformats.org/officeDocument/2006/relationships/tags" Target="../tags/tag36.xml"/><Relationship Id="rId14" Type="http://schemas.openxmlformats.org/officeDocument/2006/relationships/tags" Target="../tags/tag41.xml"/><Relationship Id="rId22" Type="http://schemas.openxmlformats.org/officeDocument/2006/relationships/tags" Target="../tags/tag49.xml"/><Relationship Id="rId27" Type="http://schemas.openxmlformats.org/officeDocument/2006/relationships/tags" Target="../tags/tag54.xml"/><Relationship Id="rId30" Type="http://schemas.openxmlformats.org/officeDocument/2006/relationships/tags" Target="../tags/tag57.xml"/><Relationship Id="rId35" Type="http://schemas.openxmlformats.org/officeDocument/2006/relationships/tags" Target="../tags/tag62.xml"/><Relationship Id="rId8" Type="http://schemas.openxmlformats.org/officeDocument/2006/relationships/tags" Target="../tags/tag35.xml"/><Relationship Id="rId3" Type="http://schemas.openxmlformats.org/officeDocument/2006/relationships/tags" Target="../tags/tag3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3" Type="http://schemas.openxmlformats.org/officeDocument/2006/relationships/tags" Target="../tags/tag79.xml"/><Relationship Id="rId18" Type="http://schemas.openxmlformats.org/officeDocument/2006/relationships/tags" Target="../tags/tag84.xml"/><Relationship Id="rId26" Type="http://schemas.openxmlformats.org/officeDocument/2006/relationships/tags" Target="../tags/tag92.xml"/><Relationship Id="rId21" Type="http://schemas.openxmlformats.org/officeDocument/2006/relationships/tags" Target="../tags/tag87.xml"/><Relationship Id="rId34" Type="http://schemas.openxmlformats.org/officeDocument/2006/relationships/tags" Target="../tags/tag100.xml"/><Relationship Id="rId7" Type="http://schemas.openxmlformats.org/officeDocument/2006/relationships/tags" Target="../tags/tag73.xml"/><Relationship Id="rId12" Type="http://schemas.openxmlformats.org/officeDocument/2006/relationships/tags" Target="../tags/tag78.xml"/><Relationship Id="rId17" Type="http://schemas.openxmlformats.org/officeDocument/2006/relationships/tags" Target="../tags/tag83.xml"/><Relationship Id="rId25" Type="http://schemas.openxmlformats.org/officeDocument/2006/relationships/tags" Target="../tags/tag91.xml"/><Relationship Id="rId33" Type="http://schemas.openxmlformats.org/officeDocument/2006/relationships/tags" Target="../tags/tag99.xml"/><Relationship Id="rId2" Type="http://schemas.openxmlformats.org/officeDocument/2006/relationships/tags" Target="../tags/tag68.xml"/><Relationship Id="rId16" Type="http://schemas.openxmlformats.org/officeDocument/2006/relationships/tags" Target="../tags/tag82.xml"/><Relationship Id="rId20" Type="http://schemas.openxmlformats.org/officeDocument/2006/relationships/tags" Target="../tags/tag86.xml"/><Relationship Id="rId29" Type="http://schemas.openxmlformats.org/officeDocument/2006/relationships/tags" Target="../tags/tag95.xml"/><Relationship Id="rId1" Type="http://schemas.openxmlformats.org/officeDocument/2006/relationships/tags" Target="../tags/tag67.xml"/><Relationship Id="rId6" Type="http://schemas.openxmlformats.org/officeDocument/2006/relationships/tags" Target="../tags/tag72.xml"/><Relationship Id="rId11" Type="http://schemas.openxmlformats.org/officeDocument/2006/relationships/tags" Target="../tags/tag77.xml"/><Relationship Id="rId24" Type="http://schemas.openxmlformats.org/officeDocument/2006/relationships/tags" Target="../tags/tag90.xml"/><Relationship Id="rId32" Type="http://schemas.openxmlformats.org/officeDocument/2006/relationships/tags" Target="../tags/tag98.xml"/><Relationship Id="rId37" Type="http://schemas.openxmlformats.org/officeDocument/2006/relationships/slideLayout" Target="../slideLayouts/slideLayout2.xml"/><Relationship Id="rId5" Type="http://schemas.openxmlformats.org/officeDocument/2006/relationships/tags" Target="../tags/tag71.xml"/><Relationship Id="rId15" Type="http://schemas.openxmlformats.org/officeDocument/2006/relationships/tags" Target="../tags/tag81.xml"/><Relationship Id="rId23" Type="http://schemas.openxmlformats.org/officeDocument/2006/relationships/tags" Target="../tags/tag89.xml"/><Relationship Id="rId28" Type="http://schemas.openxmlformats.org/officeDocument/2006/relationships/tags" Target="../tags/tag94.xml"/><Relationship Id="rId36" Type="http://schemas.openxmlformats.org/officeDocument/2006/relationships/tags" Target="../tags/tag102.xml"/><Relationship Id="rId10" Type="http://schemas.openxmlformats.org/officeDocument/2006/relationships/tags" Target="../tags/tag76.xml"/><Relationship Id="rId19" Type="http://schemas.openxmlformats.org/officeDocument/2006/relationships/tags" Target="../tags/tag85.xml"/><Relationship Id="rId31" Type="http://schemas.openxmlformats.org/officeDocument/2006/relationships/tags" Target="../tags/tag97.xml"/><Relationship Id="rId4" Type="http://schemas.openxmlformats.org/officeDocument/2006/relationships/tags" Target="../tags/tag70.xml"/><Relationship Id="rId9" Type="http://schemas.openxmlformats.org/officeDocument/2006/relationships/tags" Target="../tags/tag75.xml"/><Relationship Id="rId14" Type="http://schemas.openxmlformats.org/officeDocument/2006/relationships/tags" Target="../tags/tag80.xml"/><Relationship Id="rId22" Type="http://schemas.openxmlformats.org/officeDocument/2006/relationships/tags" Target="../tags/tag88.xml"/><Relationship Id="rId27" Type="http://schemas.openxmlformats.org/officeDocument/2006/relationships/tags" Target="../tags/tag93.xml"/><Relationship Id="rId30" Type="http://schemas.openxmlformats.org/officeDocument/2006/relationships/tags" Target="../tags/tag96.xml"/><Relationship Id="rId35" Type="http://schemas.openxmlformats.org/officeDocument/2006/relationships/tags" Target="../tags/tag101.xml"/><Relationship Id="rId8" Type="http://schemas.openxmlformats.org/officeDocument/2006/relationships/tags" Target="../tags/tag74.xml"/><Relationship Id="rId3" Type="http://schemas.openxmlformats.org/officeDocument/2006/relationships/tags" Target="../tags/tag69.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3" Type="http://schemas.openxmlformats.org/officeDocument/2006/relationships/tags" Target="../tags/tag115.xml"/><Relationship Id="rId18" Type="http://schemas.openxmlformats.org/officeDocument/2006/relationships/tags" Target="../tags/tag120.xml"/><Relationship Id="rId26" Type="http://schemas.openxmlformats.org/officeDocument/2006/relationships/tags" Target="../tags/tag128.xml"/><Relationship Id="rId39" Type="http://schemas.openxmlformats.org/officeDocument/2006/relationships/tags" Target="../tags/tag141.xml"/><Relationship Id="rId21" Type="http://schemas.openxmlformats.org/officeDocument/2006/relationships/tags" Target="../tags/tag123.xml"/><Relationship Id="rId34" Type="http://schemas.openxmlformats.org/officeDocument/2006/relationships/tags" Target="../tags/tag136.xml"/><Relationship Id="rId42" Type="http://schemas.openxmlformats.org/officeDocument/2006/relationships/tags" Target="../tags/tag144.xml"/><Relationship Id="rId47" Type="http://schemas.openxmlformats.org/officeDocument/2006/relationships/tags" Target="../tags/tag149.xml"/><Relationship Id="rId50" Type="http://schemas.openxmlformats.org/officeDocument/2006/relationships/tags" Target="../tags/tag152.xml"/><Relationship Id="rId55" Type="http://schemas.openxmlformats.org/officeDocument/2006/relationships/image" Target="../media/image15.png"/><Relationship Id="rId7" Type="http://schemas.openxmlformats.org/officeDocument/2006/relationships/tags" Target="../tags/tag109.xml"/><Relationship Id="rId2" Type="http://schemas.openxmlformats.org/officeDocument/2006/relationships/tags" Target="../tags/tag104.xml"/><Relationship Id="rId16" Type="http://schemas.openxmlformats.org/officeDocument/2006/relationships/tags" Target="../tags/tag118.xml"/><Relationship Id="rId29" Type="http://schemas.openxmlformats.org/officeDocument/2006/relationships/tags" Target="../tags/tag131.xml"/><Relationship Id="rId11" Type="http://schemas.openxmlformats.org/officeDocument/2006/relationships/tags" Target="../tags/tag113.xml"/><Relationship Id="rId24" Type="http://schemas.openxmlformats.org/officeDocument/2006/relationships/tags" Target="../tags/tag126.xml"/><Relationship Id="rId32" Type="http://schemas.openxmlformats.org/officeDocument/2006/relationships/tags" Target="../tags/tag134.xml"/><Relationship Id="rId37" Type="http://schemas.openxmlformats.org/officeDocument/2006/relationships/tags" Target="../tags/tag139.xml"/><Relationship Id="rId40" Type="http://schemas.openxmlformats.org/officeDocument/2006/relationships/tags" Target="../tags/tag142.xml"/><Relationship Id="rId45" Type="http://schemas.openxmlformats.org/officeDocument/2006/relationships/tags" Target="../tags/tag147.xml"/><Relationship Id="rId53" Type="http://schemas.openxmlformats.org/officeDocument/2006/relationships/image" Target="../media/image13.png"/><Relationship Id="rId58" Type="http://schemas.openxmlformats.org/officeDocument/2006/relationships/image" Target="../media/image18.png"/><Relationship Id="rId5" Type="http://schemas.openxmlformats.org/officeDocument/2006/relationships/tags" Target="../tags/tag107.xml"/><Relationship Id="rId19" Type="http://schemas.openxmlformats.org/officeDocument/2006/relationships/tags" Target="../tags/tag121.xml"/><Relationship Id="rId4" Type="http://schemas.openxmlformats.org/officeDocument/2006/relationships/tags" Target="../tags/tag106.xml"/><Relationship Id="rId9" Type="http://schemas.openxmlformats.org/officeDocument/2006/relationships/tags" Target="../tags/tag111.xml"/><Relationship Id="rId14" Type="http://schemas.openxmlformats.org/officeDocument/2006/relationships/tags" Target="../tags/tag116.xml"/><Relationship Id="rId22" Type="http://schemas.openxmlformats.org/officeDocument/2006/relationships/tags" Target="../tags/tag124.xml"/><Relationship Id="rId27" Type="http://schemas.openxmlformats.org/officeDocument/2006/relationships/tags" Target="../tags/tag129.xml"/><Relationship Id="rId30" Type="http://schemas.openxmlformats.org/officeDocument/2006/relationships/tags" Target="../tags/tag132.xml"/><Relationship Id="rId35" Type="http://schemas.openxmlformats.org/officeDocument/2006/relationships/tags" Target="../tags/tag137.xml"/><Relationship Id="rId43" Type="http://schemas.openxmlformats.org/officeDocument/2006/relationships/tags" Target="../tags/tag145.xml"/><Relationship Id="rId48" Type="http://schemas.openxmlformats.org/officeDocument/2006/relationships/tags" Target="../tags/tag150.xml"/><Relationship Id="rId56" Type="http://schemas.openxmlformats.org/officeDocument/2006/relationships/image" Target="../media/image16.png"/><Relationship Id="rId8" Type="http://schemas.openxmlformats.org/officeDocument/2006/relationships/tags" Target="../tags/tag110.xml"/><Relationship Id="rId51" Type="http://schemas.openxmlformats.org/officeDocument/2006/relationships/slideLayout" Target="../slideLayouts/slideLayout2.xml"/><Relationship Id="rId3" Type="http://schemas.openxmlformats.org/officeDocument/2006/relationships/tags" Target="../tags/tag105.xml"/><Relationship Id="rId12" Type="http://schemas.openxmlformats.org/officeDocument/2006/relationships/tags" Target="../tags/tag114.xml"/><Relationship Id="rId17" Type="http://schemas.openxmlformats.org/officeDocument/2006/relationships/tags" Target="../tags/tag119.xml"/><Relationship Id="rId25" Type="http://schemas.openxmlformats.org/officeDocument/2006/relationships/tags" Target="../tags/tag127.xml"/><Relationship Id="rId33" Type="http://schemas.openxmlformats.org/officeDocument/2006/relationships/tags" Target="../tags/tag135.xml"/><Relationship Id="rId38" Type="http://schemas.openxmlformats.org/officeDocument/2006/relationships/tags" Target="../tags/tag140.xml"/><Relationship Id="rId46" Type="http://schemas.openxmlformats.org/officeDocument/2006/relationships/tags" Target="../tags/tag148.xml"/><Relationship Id="rId59" Type="http://schemas.openxmlformats.org/officeDocument/2006/relationships/image" Target="../media/image19.png"/><Relationship Id="rId20" Type="http://schemas.openxmlformats.org/officeDocument/2006/relationships/tags" Target="../tags/tag122.xml"/><Relationship Id="rId41" Type="http://schemas.openxmlformats.org/officeDocument/2006/relationships/tags" Target="../tags/tag143.xml"/><Relationship Id="rId54" Type="http://schemas.openxmlformats.org/officeDocument/2006/relationships/image" Target="../media/image14.png"/><Relationship Id="rId1" Type="http://schemas.openxmlformats.org/officeDocument/2006/relationships/tags" Target="../tags/tag103.xml"/><Relationship Id="rId6" Type="http://schemas.openxmlformats.org/officeDocument/2006/relationships/tags" Target="../tags/tag108.xml"/><Relationship Id="rId15" Type="http://schemas.openxmlformats.org/officeDocument/2006/relationships/tags" Target="../tags/tag117.xml"/><Relationship Id="rId23" Type="http://schemas.openxmlformats.org/officeDocument/2006/relationships/tags" Target="../tags/tag125.xml"/><Relationship Id="rId28" Type="http://schemas.openxmlformats.org/officeDocument/2006/relationships/tags" Target="../tags/tag130.xml"/><Relationship Id="rId36" Type="http://schemas.openxmlformats.org/officeDocument/2006/relationships/tags" Target="../tags/tag138.xml"/><Relationship Id="rId49" Type="http://schemas.openxmlformats.org/officeDocument/2006/relationships/tags" Target="../tags/tag151.xml"/><Relationship Id="rId57" Type="http://schemas.openxmlformats.org/officeDocument/2006/relationships/image" Target="../media/image17.png"/><Relationship Id="rId10" Type="http://schemas.openxmlformats.org/officeDocument/2006/relationships/tags" Target="../tags/tag112.xml"/><Relationship Id="rId31" Type="http://schemas.openxmlformats.org/officeDocument/2006/relationships/tags" Target="../tags/tag133.xml"/><Relationship Id="rId44" Type="http://schemas.openxmlformats.org/officeDocument/2006/relationships/tags" Target="../tags/tag146.xml"/><Relationship Id="rId52" Type="http://schemas.openxmlformats.org/officeDocument/2006/relationships/image" Target="../media/image12.jpeg"/><Relationship Id="rId60" Type="http://schemas.openxmlformats.org/officeDocument/2006/relationships/image" Target="../media/image2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3" Type="http://schemas.openxmlformats.org/officeDocument/2006/relationships/tags" Target="../tags/tag165.xml"/><Relationship Id="rId18" Type="http://schemas.openxmlformats.org/officeDocument/2006/relationships/tags" Target="../tags/tag170.xml"/><Relationship Id="rId26" Type="http://schemas.openxmlformats.org/officeDocument/2006/relationships/tags" Target="../tags/tag178.xml"/><Relationship Id="rId39" Type="http://schemas.openxmlformats.org/officeDocument/2006/relationships/tags" Target="../tags/tag191.xml"/><Relationship Id="rId21" Type="http://schemas.openxmlformats.org/officeDocument/2006/relationships/tags" Target="../tags/tag173.xml"/><Relationship Id="rId34" Type="http://schemas.openxmlformats.org/officeDocument/2006/relationships/tags" Target="../tags/tag186.xml"/><Relationship Id="rId42" Type="http://schemas.openxmlformats.org/officeDocument/2006/relationships/tags" Target="../tags/tag194.xml"/><Relationship Id="rId47" Type="http://schemas.openxmlformats.org/officeDocument/2006/relationships/image" Target="../media/image24.png"/><Relationship Id="rId50" Type="http://schemas.openxmlformats.org/officeDocument/2006/relationships/image" Target="../media/image27.png"/><Relationship Id="rId7" Type="http://schemas.openxmlformats.org/officeDocument/2006/relationships/tags" Target="../tags/tag159.xml"/><Relationship Id="rId2" Type="http://schemas.openxmlformats.org/officeDocument/2006/relationships/tags" Target="../tags/tag154.xml"/><Relationship Id="rId16" Type="http://schemas.openxmlformats.org/officeDocument/2006/relationships/tags" Target="../tags/tag168.xml"/><Relationship Id="rId29" Type="http://schemas.openxmlformats.org/officeDocument/2006/relationships/tags" Target="../tags/tag181.xml"/><Relationship Id="rId11" Type="http://schemas.openxmlformats.org/officeDocument/2006/relationships/tags" Target="../tags/tag163.xml"/><Relationship Id="rId24" Type="http://schemas.openxmlformats.org/officeDocument/2006/relationships/tags" Target="../tags/tag176.xml"/><Relationship Id="rId32" Type="http://schemas.openxmlformats.org/officeDocument/2006/relationships/tags" Target="../tags/tag184.xml"/><Relationship Id="rId37" Type="http://schemas.openxmlformats.org/officeDocument/2006/relationships/tags" Target="../tags/tag189.xml"/><Relationship Id="rId40" Type="http://schemas.openxmlformats.org/officeDocument/2006/relationships/tags" Target="../tags/tag192.xml"/><Relationship Id="rId45" Type="http://schemas.openxmlformats.org/officeDocument/2006/relationships/image" Target="../media/image22.png"/><Relationship Id="rId5" Type="http://schemas.openxmlformats.org/officeDocument/2006/relationships/tags" Target="../tags/tag157.xml"/><Relationship Id="rId15" Type="http://schemas.openxmlformats.org/officeDocument/2006/relationships/tags" Target="../tags/tag167.xml"/><Relationship Id="rId23" Type="http://schemas.openxmlformats.org/officeDocument/2006/relationships/tags" Target="../tags/tag175.xml"/><Relationship Id="rId28" Type="http://schemas.openxmlformats.org/officeDocument/2006/relationships/tags" Target="../tags/tag180.xml"/><Relationship Id="rId36" Type="http://schemas.openxmlformats.org/officeDocument/2006/relationships/tags" Target="../tags/tag188.xml"/><Relationship Id="rId49" Type="http://schemas.openxmlformats.org/officeDocument/2006/relationships/image" Target="../media/image26.png"/><Relationship Id="rId10" Type="http://schemas.openxmlformats.org/officeDocument/2006/relationships/tags" Target="../tags/tag162.xml"/><Relationship Id="rId19" Type="http://schemas.openxmlformats.org/officeDocument/2006/relationships/tags" Target="../tags/tag171.xml"/><Relationship Id="rId31" Type="http://schemas.openxmlformats.org/officeDocument/2006/relationships/tags" Target="../tags/tag183.xml"/><Relationship Id="rId44" Type="http://schemas.openxmlformats.org/officeDocument/2006/relationships/image" Target="../media/image21.png"/><Relationship Id="rId52" Type="http://schemas.openxmlformats.org/officeDocument/2006/relationships/image" Target="../media/image29.png"/><Relationship Id="rId4" Type="http://schemas.openxmlformats.org/officeDocument/2006/relationships/tags" Target="../tags/tag156.xml"/><Relationship Id="rId9" Type="http://schemas.openxmlformats.org/officeDocument/2006/relationships/tags" Target="../tags/tag161.xml"/><Relationship Id="rId14" Type="http://schemas.openxmlformats.org/officeDocument/2006/relationships/tags" Target="../tags/tag166.xml"/><Relationship Id="rId22" Type="http://schemas.openxmlformats.org/officeDocument/2006/relationships/tags" Target="../tags/tag174.xml"/><Relationship Id="rId27" Type="http://schemas.openxmlformats.org/officeDocument/2006/relationships/tags" Target="../tags/tag179.xml"/><Relationship Id="rId30" Type="http://schemas.openxmlformats.org/officeDocument/2006/relationships/tags" Target="../tags/tag182.xml"/><Relationship Id="rId35" Type="http://schemas.openxmlformats.org/officeDocument/2006/relationships/tags" Target="../tags/tag187.xml"/><Relationship Id="rId43" Type="http://schemas.openxmlformats.org/officeDocument/2006/relationships/slideLayout" Target="../slideLayouts/slideLayout2.xml"/><Relationship Id="rId48" Type="http://schemas.openxmlformats.org/officeDocument/2006/relationships/image" Target="../media/image25.png"/><Relationship Id="rId8" Type="http://schemas.openxmlformats.org/officeDocument/2006/relationships/tags" Target="../tags/tag160.xml"/><Relationship Id="rId51" Type="http://schemas.openxmlformats.org/officeDocument/2006/relationships/image" Target="../media/image28.png"/><Relationship Id="rId3" Type="http://schemas.openxmlformats.org/officeDocument/2006/relationships/tags" Target="../tags/tag155.xml"/><Relationship Id="rId12" Type="http://schemas.openxmlformats.org/officeDocument/2006/relationships/tags" Target="../tags/tag164.xml"/><Relationship Id="rId17" Type="http://schemas.openxmlformats.org/officeDocument/2006/relationships/tags" Target="../tags/tag169.xml"/><Relationship Id="rId25" Type="http://schemas.openxmlformats.org/officeDocument/2006/relationships/tags" Target="../tags/tag177.xml"/><Relationship Id="rId33" Type="http://schemas.openxmlformats.org/officeDocument/2006/relationships/tags" Target="../tags/tag185.xml"/><Relationship Id="rId38" Type="http://schemas.openxmlformats.org/officeDocument/2006/relationships/tags" Target="../tags/tag190.xml"/><Relationship Id="rId46" Type="http://schemas.openxmlformats.org/officeDocument/2006/relationships/image" Target="../media/image23.png"/><Relationship Id="rId20" Type="http://schemas.openxmlformats.org/officeDocument/2006/relationships/tags" Target="../tags/tag172.xml"/><Relationship Id="rId41" Type="http://schemas.openxmlformats.org/officeDocument/2006/relationships/tags" Target="../tags/tag193.xml"/><Relationship Id="rId1" Type="http://schemas.openxmlformats.org/officeDocument/2006/relationships/tags" Target="../tags/tag153.xml"/><Relationship Id="rId6" Type="http://schemas.openxmlformats.org/officeDocument/2006/relationships/tags" Target="../tags/tag158.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灯片编号占位符 3">
            <a:extLst>
              <a:ext uri="{FF2B5EF4-FFF2-40B4-BE49-F238E27FC236}">
                <a16:creationId xmlns:a16="http://schemas.microsoft.com/office/drawing/2014/main" id="{619B828E-E0AD-E9AD-24AC-34742562F60B}"/>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600"/>
              </a:spcBef>
              <a:buClr>
                <a:schemeClr val="accent1"/>
              </a:buClr>
              <a:buSzPct val="80000"/>
              <a:buFont typeface="Wingdings 2" panose="05020102010507070707" pitchFamily="82" charset="2"/>
              <a:buChar char=""/>
              <a:defRPr sz="3200">
                <a:solidFill>
                  <a:schemeClr val="tx1"/>
                </a:solidFill>
                <a:latin typeface="Gill Sans MT" panose="020B0502020104020203" pitchFamily="34" charset="0"/>
                <a:ea typeface="华文中宋" panose="02010600040101010101" pitchFamily="2" charset="-122"/>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anose="020B0502020104020203" pitchFamily="34" charset="0"/>
                <a:ea typeface="华文中宋" panose="02010600040101010101" pitchFamily="2" charset="-122"/>
              </a:defRPr>
            </a:lvl2pPr>
            <a:lvl3pPr marL="1143000" indent="-228600">
              <a:spcBef>
                <a:spcPct val="20000"/>
              </a:spcBef>
              <a:buClr>
                <a:schemeClr val="accent2"/>
              </a:buClr>
              <a:buFont typeface="Wingdings 2" panose="05020102010507070707" pitchFamily="82" charset="2"/>
              <a:buChar char=""/>
              <a:defRPr sz="2400">
                <a:solidFill>
                  <a:schemeClr val="tx1"/>
                </a:solidFill>
                <a:latin typeface="Gill Sans MT" panose="020B0502020104020203" pitchFamily="34" charset="0"/>
                <a:ea typeface="华文中宋" panose="02010600040101010101" pitchFamily="2" charset="-122"/>
              </a:defRPr>
            </a:lvl3pPr>
            <a:lvl4pPr marL="1600200" indent="-228600">
              <a:spcBef>
                <a:spcPct val="20000"/>
              </a:spcBef>
              <a:buClr>
                <a:srgbClr val="C32D2E"/>
              </a:buClr>
              <a:buFont typeface="Wingdings 2" panose="05020102010507070707" pitchFamily="82" charset="2"/>
              <a:buChar char=""/>
              <a:defRPr sz="2000">
                <a:solidFill>
                  <a:schemeClr val="tx1"/>
                </a:solidFill>
                <a:latin typeface="Gill Sans MT" panose="020B0502020104020203" pitchFamily="34" charset="0"/>
                <a:ea typeface="华文中宋" panose="02010600040101010101" pitchFamily="2" charset="-122"/>
              </a:defRPr>
            </a:lvl4pPr>
            <a:lvl5pPr marL="2057400" indent="-228600">
              <a:spcBef>
                <a:spcPct val="20000"/>
              </a:spcBef>
              <a:buClr>
                <a:srgbClr val="84AA33"/>
              </a:buClr>
              <a:buFont typeface="Wingdings 2" panose="05020102010507070707" pitchFamily="82" charset="2"/>
              <a:buChar char=""/>
              <a:defRPr sz="2000">
                <a:solidFill>
                  <a:schemeClr val="tx1"/>
                </a:solidFill>
                <a:latin typeface="Gill Sans MT" panose="020B0502020104020203" pitchFamily="34" charset="0"/>
                <a:ea typeface="华文中宋" panose="02010600040101010101" pitchFamily="2" charset="-122"/>
              </a:defRPr>
            </a:lvl5pPr>
            <a:lvl6pPr marL="2514600" indent="-228600" eaLnBrk="0" fontAlgn="base" hangingPunct="0">
              <a:spcBef>
                <a:spcPct val="20000"/>
              </a:spcBef>
              <a:spcAft>
                <a:spcPct val="0"/>
              </a:spcAft>
              <a:buClr>
                <a:srgbClr val="84AA33"/>
              </a:buClr>
              <a:buFont typeface="Wingdings 2" panose="05020102010507070707" pitchFamily="82" charset="2"/>
              <a:buChar char=""/>
              <a:defRPr sz="2000">
                <a:solidFill>
                  <a:schemeClr val="tx1"/>
                </a:solidFill>
                <a:latin typeface="Gill Sans MT" panose="020B0502020104020203" pitchFamily="34" charset="0"/>
                <a:ea typeface="华文中宋" panose="02010600040101010101" pitchFamily="2" charset="-122"/>
              </a:defRPr>
            </a:lvl6pPr>
            <a:lvl7pPr marL="2971800" indent="-228600" eaLnBrk="0" fontAlgn="base" hangingPunct="0">
              <a:spcBef>
                <a:spcPct val="20000"/>
              </a:spcBef>
              <a:spcAft>
                <a:spcPct val="0"/>
              </a:spcAft>
              <a:buClr>
                <a:srgbClr val="84AA33"/>
              </a:buClr>
              <a:buFont typeface="Wingdings 2" panose="05020102010507070707" pitchFamily="82" charset="2"/>
              <a:buChar char=""/>
              <a:defRPr sz="2000">
                <a:solidFill>
                  <a:schemeClr val="tx1"/>
                </a:solidFill>
                <a:latin typeface="Gill Sans MT" panose="020B0502020104020203" pitchFamily="34" charset="0"/>
                <a:ea typeface="华文中宋" panose="02010600040101010101" pitchFamily="2" charset="-122"/>
              </a:defRPr>
            </a:lvl7pPr>
            <a:lvl8pPr marL="3429000" indent="-228600" eaLnBrk="0" fontAlgn="base" hangingPunct="0">
              <a:spcBef>
                <a:spcPct val="20000"/>
              </a:spcBef>
              <a:spcAft>
                <a:spcPct val="0"/>
              </a:spcAft>
              <a:buClr>
                <a:srgbClr val="84AA33"/>
              </a:buClr>
              <a:buFont typeface="Wingdings 2" panose="05020102010507070707" pitchFamily="82" charset="2"/>
              <a:buChar char=""/>
              <a:defRPr sz="2000">
                <a:solidFill>
                  <a:schemeClr val="tx1"/>
                </a:solidFill>
                <a:latin typeface="Gill Sans MT" panose="020B0502020104020203" pitchFamily="34" charset="0"/>
                <a:ea typeface="华文中宋" panose="02010600040101010101" pitchFamily="2" charset="-122"/>
              </a:defRPr>
            </a:lvl8pPr>
            <a:lvl9pPr marL="3886200" indent="-228600" eaLnBrk="0" fontAlgn="base" hangingPunct="0">
              <a:spcBef>
                <a:spcPct val="20000"/>
              </a:spcBef>
              <a:spcAft>
                <a:spcPct val="0"/>
              </a:spcAft>
              <a:buClr>
                <a:srgbClr val="84AA33"/>
              </a:buClr>
              <a:buFont typeface="Wingdings 2" panose="05020102010507070707" pitchFamily="82" charset="2"/>
              <a:buChar char=""/>
              <a:defRPr sz="2000">
                <a:solidFill>
                  <a:schemeClr val="tx1"/>
                </a:solidFill>
                <a:latin typeface="Gill Sans MT" panose="020B0502020104020203" pitchFamily="34" charset="0"/>
                <a:ea typeface="华文中宋" panose="02010600040101010101" pitchFamily="2" charset="-122"/>
              </a:defRPr>
            </a:lvl9pPr>
          </a:lstStyle>
          <a:p>
            <a:pPr>
              <a:spcBef>
                <a:spcPct val="0"/>
              </a:spcBef>
              <a:buClrTx/>
              <a:buSzTx/>
              <a:buFontTx/>
              <a:buNone/>
            </a:pPr>
            <a:fld id="{7F5F5AA5-0C6B-4CD5-B7C8-FA460ED55564}" type="slidenum">
              <a:rPr lang="en-US" altLang="zh-CN" sz="1200" smtClean="0">
                <a:solidFill>
                  <a:srgbClr val="B5A788"/>
                </a:solidFill>
                <a:latin typeface="Times New Roman" panose="02020603050405020304" pitchFamily="18" charset="0"/>
                <a:ea typeface="宋体" panose="02010600030101010101" pitchFamily="2" charset="-122"/>
              </a:rPr>
              <a:pPr>
                <a:spcBef>
                  <a:spcPct val="0"/>
                </a:spcBef>
                <a:buClrTx/>
                <a:buSzTx/>
                <a:buFontTx/>
                <a:buNone/>
              </a:pPr>
              <a:t>1</a:t>
            </a:fld>
            <a:endParaRPr lang="zh-CN" altLang="en-US" sz="1200">
              <a:solidFill>
                <a:srgbClr val="B5A788"/>
              </a:solidFill>
              <a:latin typeface="Times New Roman" panose="02020603050405020304" pitchFamily="18" charset="0"/>
              <a:ea typeface="宋体" panose="02010600030101010101" pitchFamily="2" charset="-122"/>
            </a:endParaRPr>
          </a:p>
        </p:txBody>
      </p:sp>
      <p:sp>
        <p:nvSpPr>
          <p:cNvPr id="15362" name="矩形 4">
            <a:extLst>
              <a:ext uri="{FF2B5EF4-FFF2-40B4-BE49-F238E27FC236}">
                <a16:creationId xmlns:a16="http://schemas.microsoft.com/office/drawing/2014/main" id="{A2912F6A-64B5-FA75-7F22-D8BB0FA64B00}"/>
              </a:ext>
            </a:extLst>
          </p:cNvPr>
          <p:cNvSpPr>
            <a:spLocks noChangeArrowheads="1"/>
          </p:cNvSpPr>
          <p:nvPr/>
        </p:nvSpPr>
        <p:spPr bwMode="auto">
          <a:xfrm>
            <a:off x="1643063" y="1428750"/>
            <a:ext cx="6072187" cy="1262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600"/>
              </a:spcBef>
              <a:buClr>
                <a:schemeClr val="accent1"/>
              </a:buClr>
              <a:buSzPct val="80000"/>
              <a:buFont typeface="Wingdings 2" panose="05020102010507070707" pitchFamily="82" charset="2"/>
              <a:buChar char=""/>
              <a:defRPr sz="3200">
                <a:solidFill>
                  <a:schemeClr val="tx1"/>
                </a:solidFill>
                <a:latin typeface="Gill Sans MT" panose="020B0502020104020203" pitchFamily="34" charset="0"/>
                <a:ea typeface="华文中宋" panose="02010600040101010101" pitchFamily="2" charset="-122"/>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anose="020B0502020104020203" pitchFamily="34" charset="0"/>
                <a:ea typeface="华文中宋" panose="02010600040101010101" pitchFamily="2" charset="-122"/>
              </a:defRPr>
            </a:lvl2pPr>
            <a:lvl3pPr marL="1143000" indent="-228600">
              <a:spcBef>
                <a:spcPct val="20000"/>
              </a:spcBef>
              <a:buClr>
                <a:schemeClr val="accent2"/>
              </a:buClr>
              <a:buFont typeface="Wingdings 2" panose="05020102010507070707" pitchFamily="82" charset="2"/>
              <a:buChar char=""/>
              <a:defRPr sz="2400">
                <a:solidFill>
                  <a:schemeClr val="tx1"/>
                </a:solidFill>
                <a:latin typeface="Gill Sans MT" panose="020B0502020104020203" pitchFamily="34" charset="0"/>
                <a:ea typeface="华文中宋" panose="02010600040101010101" pitchFamily="2" charset="-122"/>
              </a:defRPr>
            </a:lvl3pPr>
            <a:lvl4pPr marL="1600200" indent="-228600">
              <a:spcBef>
                <a:spcPct val="20000"/>
              </a:spcBef>
              <a:buClr>
                <a:srgbClr val="C32D2E"/>
              </a:buClr>
              <a:buFont typeface="Wingdings 2" panose="05020102010507070707" pitchFamily="82" charset="2"/>
              <a:buChar char=""/>
              <a:defRPr sz="2000">
                <a:solidFill>
                  <a:schemeClr val="tx1"/>
                </a:solidFill>
                <a:latin typeface="Gill Sans MT" panose="020B0502020104020203" pitchFamily="34" charset="0"/>
                <a:ea typeface="华文中宋" panose="02010600040101010101" pitchFamily="2" charset="-122"/>
              </a:defRPr>
            </a:lvl4pPr>
            <a:lvl5pPr marL="2057400" indent="-228600">
              <a:spcBef>
                <a:spcPct val="20000"/>
              </a:spcBef>
              <a:buClr>
                <a:srgbClr val="84AA33"/>
              </a:buClr>
              <a:buFont typeface="Wingdings 2" panose="05020102010507070707" pitchFamily="82" charset="2"/>
              <a:buChar char=""/>
              <a:defRPr sz="2000">
                <a:solidFill>
                  <a:schemeClr val="tx1"/>
                </a:solidFill>
                <a:latin typeface="Gill Sans MT" panose="020B0502020104020203" pitchFamily="34" charset="0"/>
                <a:ea typeface="华文中宋" panose="02010600040101010101" pitchFamily="2" charset="-122"/>
              </a:defRPr>
            </a:lvl5pPr>
            <a:lvl6pPr marL="2514600" indent="-228600" eaLnBrk="0" fontAlgn="base" hangingPunct="0">
              <a:spcBef>
                <a:spcPct val="20000"/>
              </a:spcBef>
              <a:spcAft>
                <a:spcPct val="0"/>
              </a:spcAft>
              <a:buClr>
                <a:srgbClr val="84AA33"/>
              </a:buClr>
              <a:buFont typeface="Wingdings 2" panose="05020102010507070707" pitchFamily="82" charset="2"/>
              <a:buChar char=""/>
              <a:defRPr sz="2000">
                <a:solidFill>
                  <a:schemeClr val="tx1"/>
                </a:solidFill>
                <a:latin typeface="Gill Sans MT" panose="020B0502020104020203" pitchFamily="34" charset="0"/>
                <a:ea typeface="华文中宋" panose="02010600040101010101" pitchFamily="2" charset="-122"/>
              </a:defRPr>
            </a:lvl6pPr>
            <a:lvl7pPr marL="2971800" indent="-228600" eaLnBrk="0" fontAlgn="base" hangingPunct="0">
              <a:spcBef>
                <a:spcPct val="20000"/>
              </a:spcBef>
              <a:spcAft>
                <a:spcPct val="0"/>
              </a:spcAft>
              <a:buClr>
                <a:srgbClr val="84AA33"/>
              </a:buClr>
              <a:buFont typeface="Wingdings 2" panose="05020102010507070707" pitchFamily="82" charset="2"/>
              <a:buChar char=""/>
              <a:defRPr sz="2000">
                <a:solidFill>
                  <a:schemeClr val="tx1"/>
                </a:solidFill>
                <a:latin typeface="Gill Sans MT" panose="020B0502020104020203" pitchFamily="34" charset="0"/>
                <a:ea typeface="华文中宋" panose="02010600040101010101" pitchFamily="2" charset="-122"/>
              </a:defRPr>
            </a:lvl7pPr>
            <a:lvl8pPr marL="3429000" indent="-228600" eaLnBrk="0" fontAlgn="base" hangingPunct="0">
              <a:spcBef>
                <a:spcPct val="20000"/>
              </a:spcBef>
              <a:spcAft>
                <a:spcPct val="0"/>
              </a:spcAft>
              <a:buClr>
                <a:srgbClr val="84AA33"/>
              </a:buClr>
              <a:buFont typeface="Wingdings 2" panose="05020102010507070707" pitchFamily="82" charset="2"/>
              <a:buChar char=""/>
              <a:defRPr sz="2000">
                <a:solidFill>
                  <a:schemeClr val="tx1"/>
                </a:solidFill>
                <a:latin typeface="Gill Sans MT" panose="020B0502020104020203" pitchFamily="34" charset="0"/>
                <a:ea typeface="华文中宋" panose="02010600040101010101" pitchFamily="2" charset="-122"/>
              </a:defRPr>
            </a:lvl8pPr>
            <a:lvl9pPr marL="3886200" indent="-228600" eaLnBrk="0" fontAlgn="base" hangingPunct="0">
              <a:spcBef>
                <a:spcPct val="20000"/>
              </a:spcBef>
              <a:spcAft>
                <a:spcPct val="0"/>
              </a:spcAft>
              <a:buClr>
                <a:srgbClr val="84AA33"/>
              </a:buClr>
              <a:buFont typeface="Wingdings 2" panose="05020102010507070707" pitchFamily="82" charset="2"/>
              <a:buChar char=""/>
              <a:defRPr sz="2000">
                <a:solidFill>
                  <a:schemeClr val="tx1"/>
                </a:solidFill>
                <a:latin typeface="Gill Sans MT" panose="020B0502020104020203" pitchFamily="34" charset="0"/>
                <a:ea typeface="华文中宋" panose="02010600040101010101" pitchFamily="2" charset="-122"/>
              </a:defRPr>
            </a:lvl9pPr>
          </a:lstStyle>
          <a:p>
            <a:pPr algn="ctr" eaLnBrk="1" hangingPunct="1">
              <a:spcBef>
                <a:spcPct val="0"/>
              </a:spcBef>
              <a:buClrTx/>
              <a:buSzTx/>
              <a:buFontTx/>
              <a:buNone/>
            </a:pPr>
            <a:r>
              <a:rPr lang="zh-CN" altLang="en-US" sz="2800" b="1">
                <a:latin typeface="Times New Roman" panose="02020603050405020304" pitchFamily="18" charset="0"/>
                <a:ea typeface="宋体" panose="02010600030101010101" pitchFamily="2" charset="-122"/>
              </a:rPr>
              <a:t>交互设计</a:t>
            </a:r>
            <a:r>
              <a:rPr lang="en-US" altLang="zh-CN" sz="2800" b="1">
                <a:latin typeface="Times New Roman" panose="02020603050405020304" pitchFamily="18" charset="0"/>
                <a:ea typeface="宋体" panose="02010600030101010101" pitchFamily="2" charset="-122"/>
              </a:rPr>
              <a:t>—</a:t>
            </a:r>
            <a:r>
              <a:rPr lang="zh-CN" altLang="en-US" sz="2800" b="1">
                <a:latin typeface="Times New Roman" panose="02020603050405020304" pitchFamily="18" charset="0"/>
                <a:ea typeface="宋体" panose="02010600030101010101" pitchFamily="2" charset="-122"/>
              </a:rPr>
              <a:t>超越人机交互</a:t>
            </a:r>
            <a:br>
              <a:rPr lang="zh-CN" altLang="en-US" sz="2400">
                <a:latin typeface="Times New Roman" panose="02020603050405020304" pitchFamily="18" charset="0"/>
                <a:ea typeface="宋体" panose="02010600030101010101" pitchFamily="2" charset="-122"/>
              </a:rPr>
            </a:br>
            <a:r>
              <a:rPr lang="zh-CN" altLang="en-US" sz="2400">
                <a:latin typeface="Times New Roman" panose="02020603050405020304" pitchFamily="18" charset="0"/>
                <a:ea typeface="宋体" panose="02010600030101010101" pitchFamily="2" charset="-122"/>
              </a:rPr>
              <a:t>                     </a:t>
            </a:r>
            <a:endParaRPr lang="en-US" altLang="zh-CN" sz="2400">
              <a:latin typeface="Times New Roman" panose="02020603050405020304" pitchFamily="18" charset="0"/>
              <a:ea typeface="宋体" panose="02010600030101010101" pitchFamily="2" charset="-122"/>
            </a:endParaRPr>
          </a:p>
          <a:p>
            <a:pPr algn="ctr" eaLnBrk="1" hangingPunct="1">
              <a:spcBef>
                <a:spcPct val="0"/>
              </a:spcBef>
              <a:buClrTx/>
              <a:buSzTx/>
              <a:buFontTx/>
              <a:buNone/>
            </a:pPr>
            <a:r>
              <a:rPr lang="en-US" altLang="zh-CN" sz="2400">
                <a:latin typeface="Times New Roman" panose="02020603050405020304" pitchFamily="18" charset="0"/>
                <a:ea typeface="宋体" panose="02010600030101010101" pitchFamily="2" charset="-122"/>
              </a:rPr>
              <a:t>     </a:t>
            </a:r>
            <a:r>
              <a:rPr lang="zh-CN" altLang="en-US" sz="2400">
                <a:latin typeface="Times New Roman" panose="02020603050405020304" pitchFamily="18" charset="0"/>
                <a:ea typeface="宋体" panose="02010600030101010101" pitchFamily="2" charset="-122"/>
              </a:rPr>
              <a:t>第</a:t>
            </a:r>
            <a:r>
              <a:rPr lang="en-US" altLang="zh-CN" sz="2400">
                <a:latin typeface="Times New Roman" panose="02020603050405020304" pitchFamily="18" charset="0"/>
                <a:ea typeface="宋体" panose="02010600030101010101" pitchFamily="2" charset="-122"/>
              </a:rPr>
              <a:t>9</a:t>
            </a:r>
            <a:r>
              <a:rPr lang="zh-CN" altLang="en-US" sz="2400">
                <a:latin typeface="Times New Roman" panose="02020603050405020304" pitchFamily="18" charset="0"/>
                <a:ea typeface="宋体" panose="02010600030101010101" pitchFamily="2" charset="-122"/>
              </a:rPr>
              <a:t>章 以用户为中心的交互设计</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2546" name="Rectangle 2">
            <a:extLst>
              <a:ext uri="{FF2B5EF4-FFF2-40B4-BE49-F238E27FC236}">
                <a16:creationId xmlns:a16="http://schemas.microsoft.com/office/drawing/2014/main" id="{4C14ACC8-DA48-3E4B-FCE9-C8E784B0D4D1}"/>
              </a:ext>
            </a:extLst>
          </p:cNvPr>
          <p:cNvSpPr>
            <a:spLocks noGrp="1" noChangeArrowheads="1"/>
          </p:cNvSpPr>
          <p:nvPr>
            <p:ph type="title"/>
          </p:nvPr>
        </p:nvSpPr>
        <p:spPr/>
        <p:txBody>
          <a:bodyPr/>
          <a:lstStyle/>
          <a:p>
            <a:pPr eaLnBrk="1" hangingPunct="1"/>
            <a:r>
              <a:rPr lang="en-US" altLang="zh-CN">
                <a:effectLst>
                  <a:outerShdw blurRad="38100" dist="38100" dir="2700000" algn="tl">
                    <a:srgbClr val="C0C0C0"/>
                  </a:outerShdw>
                </a:effectLst>
              </a:rPr>
              <a:t>9.2.1 </a:t>
            </a:r>
            <a:r>
              <a:rPr lang="zh-CN" altLang="en-US">
                <a:effectLst>
                  <a:outerShdw blurRad="38100" dist="38100" dir="2700000" algn="tl">
                    <a:srgbClr val="C0C0C0"/>
                  </a:outerShdw>
                </a:effectLst>
              </a:rPr>
              <a:t>用户参与的程度</a:t>
            </a:r>
          </a:p>
        </p:txBody>
      </p:sp>
      <p:sp>
        <p:nvSpPr>
          <p:cNvPr id="24578" name="Rectangle 3">
            <a:extLst>
              <a:ext uri="{FF2B5EF4-FFF2-40B4-BE49-F238E27FC236}">
                <a16:creationId xmlns:a16="http://schemas.microsoft.com/office/drawing/2014/main" id="{26247AF3-CC2A-A140-54D2-281BD1B48A68}"/>
              </a:ext>
            </a:extLst>
          </p:cNvPr>
          <p:cNvSpPr>
            <a:spLocks noGrp="1"/>
          </p:cNvSpPr>
          <p:nvPr>
            <p:ph idx="1"/>
          </p:nvPr>
        </p:nvSpPr>
        <p:spPr>
          <a:xfrm>
            <a:off x="928688" y="1447800"/>
            <a:ext cx="8215312" cy="4800600"/>
          </a:xfrm>
        </p:spPr>
        <p:txBody>
          <a:bodyPr/>
          <a:lstStyle/>
          <a:p>
            <a:pPr eaLnBrk="1" hangingPunct="1">
              <a:lnSpc>
                <a:spcPct val="80000"/>
              </a:lnSpc>
            </a:pPr>
            <a:r>
              <a:rPr lang="zh-CN" altLang="en-US" sz="3000"/>
              <a:t>有关用户参与开发的</a:t>
            </a:r>
            <a:r>
              <a:rPr lang="zh-CN" altLang="en-US" sz="3000">
                <a:solidFill>
                  <a:srgbClr val="FF0000"/>
                </a:solidFill>
              </a:rPr>
              <a:t>争论</a:t>
            </a:r>
          </a:p>
          <a:p>
            <a:pPr lvl="1" eaLnBrk="1" hangingPunct="1">
              <a:lnSpc>
                <a:spcPct val="80000"/>
              </a:lnSpc>
            </a:pPr>
            <a:r>
              <a:rPr lang="zh-CN" altLang="en-US" sz="2600"/>
              <a:t>许多案例研究表明</a:t>
            </a:r>
            <a:r>
              <a:rPr lang="zh-CN" altLang="en-US" sz="2600">
                <a:solidFill>
                  <a:srgbClr val="FF0000"/>
                </a:solidFill>
              </a:rPr>
              <a:t>可用的产品</a:t>
            </a:r>
            <a:r>
              <a:rPr lang="zh-CN" altLang="en-US" sz="2600"/>
              <a:t>开发得益于</a:t>
            </a:r>
            <a:r>
              <a:rPr lang="zh-CN" altLang="en-US" sz="2600">
                <a:solidFill>
                  <a:srgbClr val="FF0000"/>
                </a:solidFill>
              </a:rPr>
              <a:t>用户的直接参与</a:t>
            </a:r>
          </a:p>
          <a:p>
            <a:pPr lvl="2" eaLnBrk="1" hangingPunct="1">
              <a:lnSpc>
                <a:spcPct val="80000"/>
              </a:lnSpc>
            </a:pPr>
            <a:r>
              <a:rPr lang="zh-CN" altLang="en-US" sz="2200"/>
              <a:t>尤其在</a:t>
            </a:r>
            <a:r>
              <a:rPr lang="zh-CN" altLang="en-US" sz="2200">
                <a:solidFill>
                  <a:srgbClr val="FF0000"/>
                </a:solidFill>
              </a:rPr>
              <a:t>开发初期</a:t>
            </a:r>
            <a:r>
              <a:rPr lang="zh-CN" altLang="en-US" sz="2200"/>
              <a:t>（用户研究和概念设计），效益高于成本</a:t>
            </a:r>
            <a:endParaRPr lang="en-US" altLang="zh-CN" sz="2200"/>
          </a:p>
          <a:p>
            <a:pPr lvl="2" eaLnBrk="1" hangingPunct="1">
              <a:lnSpc>
                <a:spcPct val="80000"/>
              </a:lnSpc>
              <a:buFont typeface="Wingdings 2" panose="05020102010507070707" pitchFamily="82" charset="2"/>
              <a:buNone/>
            </a:pPr>
            <a:endParaRPr lang="zh-CN" altLang="en-US" sz="2200"/>
          </a:p>
          <a:p>
            <a:pPr lvl="1" eaLnBrk="1" hangingPunct="1">
              <a:lnSpc>
                <a:spcPct val="80000"/>
              </a:lnSpc>
            </a:pPr>
            <a:r>
              <a:rPr lang="zh-CN" altLang="en-US" sz="2600"/>
              <a:t>但也存在研究指出用户参与在</a:t>
            </a:r>
            <a:r>
              <a:rPr lang="zh-CN" altLang="en-US" sz="2600">
                <a:solidFill>
                  <a:srgbClr val="FF0000"/>
                </a:solidFill>
              </a:rPr>
              <a:t>项目后期</a:t>
            </a:r>
            <a:r>
              <a:rPr lang="zh-CN" altLang="en-US" sz="2600"/>
              <a:t>的负面效应</a:t>
            </a:r>
          </a:p>
          <a:p>
            <a:pPr lvl="2" eaLnBrk="1" hangingPunct="1">
              <a:lnSpc>
                <a:spcPct val="80000"/>
              </a:lnSpc>
            </a:pPr>
            <a:r>
              <a:rPr lang="zh-CN" altLang="en-US" sz="2200"/>
              <a:t>经常在后期</a:t>
            </a:r>
            <a:r>
              <a:rPr lang="zh-CN" altLang="en-US" sz="2200">
                <a:solidFill>
                  <a:srgbClr val="FF0000"/>
                </a:solidFill>
              </a:rPr>
              <a:t>提出更多的要求</a:t>
            </a:r>
            <a:r>
              <a:rPr lang="zh-CN" altLang="en-US" sz="2200"/>
              <a:t>，并希望实现它们</a:t>
            </a:r>
          </a:p>
          <a:p>
            <a:pPr lvl="2" eaLnBrk="1" hangingPunct="1">
              <a:lnSpc>
                <a:spcPct val="80000"/>
              </a:lnSpc>
            </a:pPr>
            <a:r>
              <a:rPr lang="zh-CN" altLang="en-US" sz="2200"/>
              <a:t>担心失去工作或增加工作负担，导致</a:t>
            </a:r>
            <a:r>
              <a:rPr lang="zh-CN" altLang="en-US" sz="2200">
                <a:solidFill>
                  <a:srgbClr val="FF0000"/>
                </a:solidFill>
              </a:rPr>
              <a:t>合作缺乏建设性</a:t>
            </a:r>
          </a:p>
          <a:p>
            <a:pPr lvl="2" eaLnBrk="1" hangingPunct="1">
              <a:lnSpc>
                <a:spcPct val="80000"/>
              </a:lnSpc>
            </a:pPr>
            <a:r>
              <a:rPr lang="zh-CN" altLang="en-US" sz="2200">
                <a:solidFill>
                  <a:srgbClr val="FF0000"/>
                </a:solidFill>
              </a:rPr>
              <a:t>不能容忍技术</a:t>
            </a:r>
            <a:r>
              <a:rPr lang="zh-CN" altLang="en-US" sz="2200"/>
              <a:t>所带来的问题</a:t>
            </a:r>
          </a:p>
          <a:p>
            <a:pPr lvl="2" eaLnBrk="1" hangingPunct="1">
              <a:lnSpc>
                <a:spcPct val="80000"/>
              </a:lnSpc>
            </a:pPr>
            <a:r>
              <a:rPr lang="zh-CN" altLang="en-US" sz="2200">
                <a:solidFill>
                  <a:srgbClr val="FF0000"/>
                </a:solidFill>
              </a:rPr>
              <a:t>增加设计者的压力</a:t>
            </a:r>
            <a:endParaRPr lang="en-US" altLang="zh-CN" sz="2200">
              <a:solidFill>
                <a:srgbClr val="FF0000"/>
              </a:solidFill>
            </a:endParaRPr>
          </a:p>
          <a:p>
            <a:pPr lvl="2" eaLnBrk="1" hangingPunct="1">
              <a:lnSpc>
                <a:spcPct val="80000"/>
              </a:lnSpc>
              <a:buFont typeface="Wingdings 2" panose="05020102010507070707" pitchFamily="82" charset="2"/>
              <a:buNone/>
            </a:pPr>
            <a:endParaRPr lang="zh-CN" altLang="en-US" sz="2200"/>
          </a:p>
          <a:p>
            <a:pPr lvl="1" eaLnBrk="1" hangingPunct="1">
              <a:lnSpc>
                <a:spcPct val="80000"/>
              </a:lnSpc>
            </a:pPr>
            <a:r>
              <a:rPr lang="zh-CN" altLang="en-US" sz="2600"/>
              <a:t>有研究指出用户参与不是问题，问题在于</a:t>
            </a:r>
            <a:r>
              <a:rPr lang="zh-CN" altLang="en-US" sz="2600">
                <a:solidFill>
                  <a:srgbClr val="FF0000"/>
                </a:solidFill>
              </a:rPr>
              <a:t>如何及何时参与</a:t>
            </a:r>
          </a:p>
        </p:txBody>
      </p:sp>
      <p:sp>
        <p:nvSpPr>
          <p:cNvPr id="24579" name="灯片编号占位符 3">
            <a:extLst>
              <a:ext uri="{FF2B5EF4-FFF2-40B4-BE49-F238E27FC236}">
                <a16:creationId xmlns:a16="http://schemas.microsoft.com/office/drawing/2014/main" id="{7E852D19-82A7-C1AE-57A3-B1FB3CC982FF}"/>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600"/>
              </a:spcBef>
              <a:buClr>
                <a:schemeClr val="accent1"/>
              </a:buClr>
              <a:buSzPct val="80000"/>
              <a:buFont typeface="Wingdings 2" panose="05020102010507070707" pitchFamily="82" charset="2"/>
              <a:buChar char=""/>
              <a:defRPr sz="3200">
                <a:solidFill>
                  <a:schemeClr val="tx1"/>
                </a:solidFill>
                <a:latin typeface="Gill Sans MT" panose="020B0502020104020203" pitchFamily="34" charset="0"/>
                <a:ea typeface="华文中宋" panose="02010600040101010101" pitchFamily="2" charset="-122"/>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anose="020B0502020104020203" pitchFamily="34" charset="0"/>
                <a:ea typeface="华文中宋" panose="02010600040101010101" pitchFamily="2" charset="-122"/>
              </a:defRPr>
            </a:lvl2pPr>
            <a:lvl3pPr marL="1143000" indent="-228600">
              <a:spcBef>
                <a:spcPct val="20000"/>
              </a:spcBef>
              <a:buClr>
                <a:schemeClr val="accent2"/>
              </a:buClr>
              <a:buFont typeface="Wingdings 2" panose="05020102010507070707" pitchFamily="82" charset="2"/>
              <a:buChar char=""/>
              <a:defRPr sz="2400">
                <a:solidFill>
                  <a:schemeClr val="tx1"/>
                </a:solidFill>
                <a:latin typeface="Gill Sans MT" panose="020B0502020104020203" pitchFamily="34" charset="0"/>
                <a:ea typeface="华文中宋" panose="02010600040101010101" pitchFamily="2" charset="-122"/>
              </a:defRPr>
            </a:lvl3pPr>
            <a:lvl4pPr marL="1600200" indent="-228600">
              <a:spcBef>
                <a:spcPct val="20000"/>
              </a:spcBef>
              <a:buClr>
                <a:srgbClr val="C32D2E"/>
              </a:buClr>
              <a:buFont typeface="Wingdings 2" panose="05020102010507070707" pitchFamily="82" charset="2"/>
              <a:buChar char=""/>
              <a:defRPr sz="2000">
                <a:solidFill>
                  <a:schemeClr val="tx1"/>
                </a:solidFill>
                <a:latin typeface="Gill Sans MT" panose="020B0502020104020203" pitchFamily="34" charset="0"/>
                <a:ea typeface="华文中宋" panose="02010600040101010101" pitchFamily="2" charset="-122"/>
              </a:defRPr>
            </a:lvl4pPr>
            <a:lvl5pPr marL="2057400" indent="-228600">
              <a:spcBef>
                <a:spcPct val="20000"/>
              </a:spcBef>
              <a:buClr>
                <a:srgbClr val="84AA33"/>
              </a:buClr>
              <a:buFont typeface="Wingdings 2" panose="05020102010507070707" pitchFamily="82" charset="2"/>
              <a:buChar char=""/>
              <a:defRPr sz="2000">
                <a:solidFill>
                  <a:schemeClr val="tx1"/>
                </a:solidFill>
                <a:latin typeface="Gill Sans MT" panose="020B0502020104020203" pitchFamily="34" charset="0"/>
                <a:ea typeface="华文中宋" panose="02010600040101010101" pitchFamily="2" charset="-122"/>
              </a:defRPr>
            </a:lvl5pPr>
            <a:lvl6pPr marL="2514600" indent="-228600" eaLnBrk="0" fontAlgn="base" hangingPunct="0">
              <a:spcBef>
                <a:spcPct val="20000"/>
              </a:spcBef>
              <a:spcAft>
                <a:spcPct val="0"/>
              </a:spcAft>
              <a:buClr>
                <a:srgbClr val="84AA33"/>
              </a:buClr>
              <a:buFont typeface="Wingdings 2" panose="05020102010507070707" pitchFamily="82" charset="2"/>
              <a:buChar char=""/>
              <a:defRPr sz="2000">
                <a:solidFill>
                  <a:schemeClr val="tx1"/>
                </a:solidFill>
                <a:latin typeface="Gill Sans MT" panose="020B0502020104020203" pitchFamily="34" charset="0"/>
                <a:ea typeface="华文中宋" panose="02010600040101010101" pitchFamily="2" charset="-122"/>
              </a:defRPr>
            </a:lvl6pPr>
            <a:lvl7pPr marL="2971800" indent="-228600" eaLnBrk="0" fontAlgn="base" hangingPunct="0">
              <a:spcBef>
                <a:spcPct val="20000"/>
              </a:spcBef>
              <a:spcAft>
                <a:spcPct val="0"/>
              </a:spcAft>
              <a:buClr>
                <a:srgbClr val="84AA33"/>
              </a:buClr>
              <a:buFont typeface="Wingdings 2" panose="05020102010507070707" pitchFamily="82" charset="2"/>
              <a:buChar char=""/>
              <a:defRPr sz="2000">
                <a:solidFill>
                  <a:schemeClr val="tx1"/>
                </a:solidFill>
                <a:latin typeface="Gill Sans MT" panose="020B0502020104020203" pitchFamily="34" charset="0"/>
                <a:ea typeface="华文中宋" panose="02010600040101010101" pitchFamily="2" charset="-122"/>
              </a:defRPr>
            </a:lvl7pPr>
            <a:lvl8pPr marL="3429000" indent="-228600" eaLnBrk="0" fontAlgn="base" hangingPunct="0">
              <a:spcBef>
                <a:spcPct val="20000"/>
              </a:spcBef>
              <a:spcAft>
                <a:spcPct val="0"/>
              </a:spcAft>
              <a:buClr>
                <a:srgbClr val="84AA33"/>
              </a:buClr>
              <a:buFont typeface="Wingdings 2" panose="05020102010507070707" pitchFamily="82" charset="2"/>
              <a:buChar char=""/>
              <a:defRPr sz="2000">
                <a:solidFill>
                  <a:schemeClr val="tx1"/>
                </a:solidFill>
                <a:latin typeface="Gill Sans MT" panose="020B0502020104020203" pitchFamily="34" charset="0"/>
                <a:ea typeface="华文中宋" panose="02010600040101010101" pitchFamily="2" charset="-122"/>
              </a:defRPr>
            </a:lvl8pPr>
            <a:lvl9pPr marL="3886200" indent="-228600" eaLnBrk="0" fontAlgn="base" hangingPunct="0">
              <a:spcBef>
                <a:spcPct val="20000"/>
              </a:spcBef>
              <a:spcAft>
                <a:spcPct val="0"/>
              </a:spcAft>
              <a:buClr>
                <a:srgbClr val="84AA33"/>
              </a:buClr>
              <a:buFont typeface="Wingdings 2" panose="05020102010507070707" pitchFamily="82" charset="2"/>
              <a:buChar char=""/>
              <a:defRPr sz="2000">
                <a:solidFill>
                  <a:schemeClr val="tx1"/>
                </a:solidFill>
                <a:latin typeface="Gill Sans MT" panose="020B0502020104020203" pitchFamily="34" charset="0"/>
                <a:ea typeface="华文中宋" panose="02010600040101010101" pitchFamily="2" charset="-122"/>
              </a:defRPr>
            </a:lvl9pPr>
          </a:lstStyle>
          <a:p>
            <a:pPr>
              <a:spcBef>
                <a:spcPct val="0"/>
              </a:spcBef>
              <a:buClrTx/>
              <a:buSzTx/>
              <a:buFontTx/>
              <a:buNone/>
            </a:pPr>
            <a:fld id="{D4792561-347C-45B6-A0D0-1D48CDB447F5}" type="slidenum">
              <a:rPr lang="en-US" altLang="zh-CN" sz="1200" smtClean="0">
                <a:solidFill>
                  <a:srgbClr val="B5A788"/>
                </a:solidFill>
                <a:latin typeface="Times New Roman" panose="02020603050405020304" pitchFamily="18" charset="0"/>
                <a:ea typeface="宋体" panose="02010600030101010101" pitchFamily="2" charset="-122"/>
              </a:rPr>
              <a:pPr>
                <a:spcBef>
                  <a:spcPct val="0"/>
                </a:spcBef>
                <a:buClrTx/>
                <a:buSzTx/>
                <a:buFontTx/>
                <a:buNone/>
              </a:pPr>
              <a:t>10</a:t>
            </a:fld>
            <a:endParaRPr lang="en-US" altLang="zh-CN" sz="1200">
              <a:solidFill>
                <a:srgbClr val="B5A788"/>
              </a:solidFill>
              <a:latin typeface="Times New Roman" panose="02020603050405020304" pitchFamily="18" charset="0"/>
              <a:ea typeface="宋体" panose="02010600030101010101" pitchFamily="2" charset="-122"/>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3570" name="Rectangle 2">
            <a:extLst>
              <a:ext uri="{FF2B5EF4-FFF2-40B4-BE49-F238E27FC236}">
                <a16:creationId xmlns:a16="http://schemas.microsoft.com/office/drawing/2014/main" id="{33BE05E8-9BED-8AFE-B4E3-540AC8ABA09A}"/>
              </a:ext>
            </a:extLst>
          </p:cNvPr>
          <p:cNvSpPr>
            <a:spLocks noGrp="1" noChangeArrowheads="1"/>
          </p:cNvSpPr>
          <p:nvPr>
            <p:ph type="title"/>
          </p:nvPr>
        </p:nvSpPr>
        <p:spPr/>
        <p:txBody>
          <a:bodyPr/>
          <a:lstStyle/>
          <a:p>
            <a:pPr eaLnBrk="1" hangingPunct="1"/>
            <a:r>
              <a:rPr lang="en-US" altLang="zh-CN" sz="3900">
                <a:effectLst>
                  <a:outerShdw blurRad="38100" dist="38100" dir="2700000" algn="tl">
                    <a:srgbClr val="C0C0C0"/>
                  </a:outerShdw>
                </a:effectLst>
              </a:rPr>
              <a:t>9.3 </a:t>
            </a:r>
            <a:r>
              <a:rPr lang="zh-CN" altLang="en-US" sz="3900">
                <a:effectLst>
                  <a:outerShdw blurRad="38100" dist="38100" dir="2700000" algn="tl">
                    <a:srgbClr val="C0C0C0"/>
                  </a:outerShdw>
                </a:effectLst>
              </a:rPr>
              <a:t>什么是以用户为中心的方法</a:t>
            </a:r>
          </a:p>
        </p:txBody>
      </p:sp>
      <p:sp>
        <p:nvSpPr>
          <p:cNvPr id="25602" name="Rectangle 3">
            <a:extLst>
              <a:ext uri="{FF2B5EF4-FFF2-40B4-BE49-F238E27FC236}">
                <a16:creationId xmlns:a16="http://schemas.microsoft.com/office/drawing/2014/main" id="{D3F4D79D-F44C-CCEE-304E-9C894B11A762}"/>
              </a:ext>
            </a:extLst>
          </p:cNvPr>
          <p:cNvSpPr>
            <a:spLocks noGrp="1"/>
          </p:cNvSpPr>
          <p:nvPr>
            <p:ph idx="1"/>
          </p:nvPr>
        </p:nvSpPr>
        <p:spPr>
          <a:xfrm>
            <a:off x="1000125" y="1447800"/>
            <a:ext cx="7934325" cy="4800600"/>
          </a:xfrm>
        </p:spPr>
        <p:txBody>
          <a:bodyPr/>
          <a:lstStyle/>
          <a:p>
            <a:pPr eaLnBrk="1" hangingPunct="1">
              <a:lnSpc>
                <a:spcPct val="80000"/>
              </a:lnSpc>
            </a:pPr>
            <a:r>
              <a:rPr lang="zh-CN" altLang="en-US" sz="2500"/>
              <a:t>用户为中心表示了一种</a:t>
            </a:r>
            <a:r>
              <a:rPr lang="zh-CN" altLang="en-US" sz="2500">
                <a:solidFill>
                  <a:srgbClr val="FF0000"/>
                </a:solidFill>
              </a:rPr>
              <a:t>设计思想</a:t>
            </a:r>
            <a:r>
              <a:rPr lang="zh-CN" altLang="en-US" sz="2500"/>
              <a:t>，而非纯技术方面</a:t>
            </a:r>
          </a:p>
          <a:p>
            <a:pPr lvl="1" eaLnBrk="1" hangingPunct="1">
              <a:lnSpc>
                <a:spcPct val="80000"/>
              </a:lnSpc>
            </a:pPr>
            <a:r>
              <a:rPr lang="zh-CN" altLang="en-US" sz="2200"/>
              <a:t>产品开发以实际</a:t>
            </a:r>
            <a:r>
              <a:rPr lang="zh-CN" altLang="en-US" sz="2200">
                <a:solidFill>
                  <a:srgbClr val="FF0000"/>
                </a:solidFill>
              </a:rPr>
              <a:t>用户的需要和目标驱动</a:t>
            </a:r>
            <a:r>
              <a:rPr lang="zh-CN" altLang="en-US" sz="2200"/>
              <a:t>，而不仅是技术</a:t>
            </a:r>
          </a:p>
          <a:p>
            <a:pPr lvl="1" eaLnBrk="1" hangingPunct="1">
              <a:lnSpc>
                <a:spcPct val="80000"/>
              </a:lnSpc>
            </a:pPr>
            <a:r>
              <a:rPr lang="zh-CN" altLang="en-US" sz="2200"/>
              <a:t>良设计的系统应</a:t>
            </a:r>
            <a:r>
              <a:rPr lang="zh-CN" altLang="en-US" sz="2200">
                <a:solidFill>
                  <a:srgbClr val="FF0000"/>
                </a:solidFill>
              </a:rPr>
              <a:t>能利用用户的能力</a:t>
            </a:r>
            <a:r>
              <a:rPr lang="zh-CN" altLang="en-US" sz="2200"/>
              <a:t>，帮助他们克服限制</a:t>
            </a:r>
          </a:p>
          <a:p>
            <a:pPr lvl="1" eaLnBrk="1" hangingPunct="1">
              <a:lnSpc>
                <a:spcPct val="80000"/>
              </a:lnSpc>
            </a:pPr>
            <a:r>
              <a:rPr lang="zh-CN" altLang="en-US" sz="2200"/>
              <a:t>系统应对用户的任务完成</a:t>
            </a:r>
            <a:r>
              <a:rPr lang="zh-CN" altLang="en-US" sz="2200">
                <a:solidFill>
                  <a:srgbClr val="FF0000"/>
                </a:solidFill>
              </a:rPr>
              <a:t>提供支持</a:t>
            </a:r>
            <a:r>
              <a:rPr lang="zh-CN" altLang="en-US" sz="2200"/>
              <a:t>，而不是限制</a:t>
            </a:r>
            <a:endParaRPr lang="en-US" altLang="zh-CN" sz="2200"/>
          </a:p>
          <a:p>
            <a:pPr lvl="1" eaLnBrk="1" hangingPunct="1">
              <a:lnSpc>
                <a:spcPct val="80000"/>
              </a:lnSpc>
              <a:buFont typeface="Verdana" panose="020B0604030504040204" pitchFamily="34" charset="0"/>
              <a:buNone/>
            </a:pPr>
            <a:endParaRPr lang="zh-CN" altLang="en-US" sz="2200"/>
          </a:p>
          <a:p>
            <a:pPr eaLnBrk="1" hangingPunct="1">
              <a:lnSpc>
                <a:spcPct val="80000"/>
              </a:lnSpc>
            </a:pPr>
            <a:r>
              <a:rPr lang="zh-CN" altLang="en-US" sz="2500"/>
              <a:t>早在</a:t>
            </a:r>
            <a:r>
              <a:rPr lang="en-US" altLang="zh-CN" sz="2500"/>
              <a:t>80</a:t>
            </a:r>
            <a:r>
              <a:rPr lang="zh-CN" altLang="en-US" sz="2500"/>
              <a:t>年代，人们就提出了可用设计的三项原理</a:t>
            </a:r>
          </a:p>
          <a:p>
            <a:pPr lvl="1" eaLnBrk="1" hangingPunct="1">
              <a:lnSpc>
                <a:spcPct val="80000"/>
              </a:lnSpc>
            </a:pPr>
            <a:r>
              <a:rPr lang="zh-CN" altLang="en-US" sz="2200"/>
              <a:t>以研究用户和他们任务为基础</a:t>
            </a:r>
          </a:p>
          <a:p>
            <a:pPr lvl="2" eaLnBrk="1" hangingPunct="1">
              <a:lnSpc>
                <a:spcPct val="80000"/>
              </a:lnSpc>
            </a:pPr>
            <a:r>
              <a:rPr lang="zh-CN" altLang="en-US" sz="1900"/>
              <a:t>发现实际的用户，并研究他们的认知和行为特征</a:t>
            </a:r>
          </a:p>
          <a:p>
            <a:pPr lvl="2" eaLnBrk="1" hangingPunct="1">
              <a:lnSpc>
                <a:spcPct val="80000"/>
              </a:lnSpc>
            </a:pPr>
            <a:r>
              <a:rPr lang="zh-CN" altLang="en-US" sz="1900"/>
              <a:t>观察用户的任务执行、分析其性质，并让用户参与设计</a:t>
            </a:r>
            <a:endParaRPr lang="en-US" altLang="zh-CN" sz="1900"/>
          </a:p>
          <a:p>
            <a:pPr lvl="2" eaLnBrk="1" hangingPunct="1">
              <a:lnSpc>
                <a:spcPct val="80000"/>
              </a:lnSpc>
            </a:pPr>
            <a:endParaRPr lang="zh-CN" altLang="en-US" sz="1900"/>
          </a:p>
          <a:p>
            <a:pPr lvl="1" eaLnBrk="1" hangingPunct="1">
              <a:lnSpc>
                <a:spcPct val="80000"/>
              </a:lnSpc>
            </a:pPr>
            <a:r>
              <a:rPr lang="zh-CN" altLang="en-US" sz="2200"/>
              <a:t>经验度量</a:t>
            </a:r>
          </a:p>
          <a:p>
            <a:pPr lvl="2" eaLnBrk="1" hangingPunct="1">
              <a:lnSpc>
                <a:spcPct val="80000"/>
              </a:lnSpc>
            </a:pPr>
            <a:r>
              <a:rPr lang="zh-CN" altLang="en-US" sz="1900"/>
              <a:t>在开发初期，观察用户如何使用情节描述、说明等</a:t>
            </a:r>
          </a:p>
          <a:p>
            <a:pPr lvl="2" eaLnBrk="1" hangingPunct="1">
              <a:lnSpc>
                <a:spcPct val="80000"/>
              </a:lnSpc>
            </a:pPr>
            <a:r>
              <a:rPr lang="zh-CN" altLang="en-US" sz="1900"/>
              <a:t>在开发后期，分析和评估用户如何与模型和原型交互</a:t>
            </a:r>
          </a:p>
        </p:txBody>
      </p:sp>
      <p:sp>
        <p:nvSpPr>
          <p:cNvPr id="25603" name="灯片编号占位符 3">
            <a:extLst>
              <a:ext uri="{FF2B5EF4-FFF2-40B4-BE49-F238E27FC236}">
                <a16:creationId xmlns:a16="http://schemas.microsoft.com/office/drawing/2014/main" id="{46008DE6-E6DF-4759-2044-7E6F06C9109B}"/>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600"/>
              </a:spcBef>
              <a:buClr>
                <a:schemeClr val="accent1"/>
              </a:buClr>
              <a:buSzPct val="80000"/>
              <a:buFont typeface="Wingdings 2" panose="05020102010507070707" pitchFamily="82" charset="2"/>
              <a:buChar char=""/>
              <a:defRPr sz="3200">
                <a:solidFill>
                  <a:schemeClr val="tx1"/>
                </a:solidFill>
                <a:latin typeface="Gill Sans MT" panose="020B0502020104020203" pitchFamily="34" charset="0"/>
                <a:ea typeface="华文中宋" panose="02010600040101010101" pitchFamily="2" charset="-122"/>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anose="020B0502020104020203" pitchFamily="34" charset="0"/>
                <a:ea typeface="华文中宋" panose="02010600040101010101" pitchFamily="2" charset="-122"/>
              </a:defRPr>
            </a:lvl2pPr>
            <a:lvl3pPr marL="1143000" indent="-228600">
              <a:spcBef>
                <a:spcPct val="20000"/>
              </a:spcBef>
              <a:buClr>
                <a:schemeClr val="accent2"/>
              </a:buClr>
              <a:buFont typeface="Wingdings 2" panose="05020102010507070707" pitchFamily="82" charset="2"/>
              <a:buChar char=""/>
              <a:defRPr sz="2400">
                <a:solidFill>
                  <a:schemeClr val="tx1"/>
                </a:solidFill>
                <a:latin typeface="Gill Sans MT" panose="020B0502020104020203" pitchFamily="34" charset="0"/>
                <a:ea typeface="华文中宋" panose="02010600040101010101" pitchFamily="2" charset="-122"/>
              </a:defRPr>
            </a:lvl3pPr>
            <a:lvl4pPr marL="1600200" indent="-228600">
              <a:spcBef>
                <a:spcPct val="20000"/>
              </a:spcBef>
              <a:buClr>
                <a:srgbClr val="C32D2E"/>
              </a:buClr>
              <a:buFont typeface="Wingdings 2" panose="05020102010507070707" pitchFamily="82" charset="2"/>
              <a:buChar char=""/>
              <a:defRPr sz="2000">
                <a:solidFill>
                  <a:schemeClr val="tx1"/>
                </a:solidFill>
                <a:latin typeface="Gill Sans MT" panose="020B0502020104020203" pitchFamily="34" charset="0"/>
                <a:ea typeface="华文中宋" panose="02010600040101010101" pitchFamily="2" charset="-122"/>
              </a:defRPr>
            </a:lvl4pPr>
            <a:lvl5pPr marL="2057400" indent="-228600">
              <a:spcBef>
                <a:spcPct val="20000"/>
              </a:spcBef>
              <a:buClr>
                <a:srgbClr val="84AA33"/>
              </a:buClr>
              <a:buFont typeface="Wingdings 2" panose="05020102010507070707" pitchFamily="82" charset="2"/>
              <a:buChar char=""/>
              <a:defRPr sz="2000">
                <a:solidFill>
                  <a:schemeClr val="tx1"/>
                </a:solidFill>
                <a:latin typeface="Gill Sans MT" panose="020B0502020104020203" pitchFamily="34" charset="0"/>
                <a:ea typeface="华文中宋" panose="02010600040101010101" pitchFamily="2" charset="-122"/>
              </a:defRPr>
            </a:lvl5pPr>
            <a:lvl6pPr marL="2514600" indent="-228600" eaLnBrk="0" fontAlgn="base" hangingPunct="0">
              <a:spcBef>
                <a:spcPct val="20000"/>
              </a:spcBef>
              <a:spcAft>
                <a:spcPct val="0"/>
              </a:spcAft>
              <a:buClr>
                <a:srgbClr val="84AA33"/>
              </a:buClr>
              <a:buFont typeface="Wingdings 2" panose="05020102010507070707" pitchFamily="82" charset="2"/>
              <a:buChar char=""/>
              <a:defRPr sz="2000">
                <a:solidFill>
                  <a:schemeClr val="tx1"/>
                </a:solidFill>
                <a:latin typeface="Gill Sans MT" panose="020B0502020104020203" pitchFamily="34" charset="0"/>
                <a:ea typeface="华文中宋" panose="02010600040101010101" pitchFamily="2" charset="-122"/>
              </a:defRPr>
            </a:lvl6pPr>
            <a:lvl7pPr marL="2971800" indent="-228600" eaLnBrk="0" fontAlgn="base" hangingPunct="0">
              <a:spcBef>
                <a:spcPct val="20000"/>
              </a:spcBef>
              <a:spcAft>
                <a:spcPct val="0"/>
              </a:spcAft>
              <a:buClr>
                <a:srgbClr val="84AA33"/>
              </a:buClr>
              <a:buFont typeface="Wingdings 2" panose="05020102010507070707" pitchFamily="82" charset="2"/>
              <a:buChar char=""/>
              <a:defRPr sz="2000">
                <a:solidFill>
                  <a:schemeClr val="tx1"/>
                </a:solidFill>
                <a:latin typeface="Gill Sans MT" panose="020B0502020104020203" pitchFamily="34" charset="0"/>
                <a:ea typeface="华文中宋" panose="02010600040101010101" pitchFamily="2" charset="-122"/>
              </a:defRPr>
            </a:lvl7pPr>
            <a:lvl8pPr marL="3429000" indent="-228600" eaLnBrk="0" fontAlgn="base" hangingPunct="0">
              <a:spcBef>
                <a:spcPct val="20000"/>
              </a:spcBef>
              <a:spcAft>
                <a:spcPct val="0"/>
              </a:spcAft>
              <a:buClr>
                <a:srgbClr val="84AA33"/>
              </a:buClr>
              <a:buFont typeface="Wingdings 2" panose="05020102010507070707" pitchFamily="82" charset="2"/>
              <a:buChar char=""/>
              <a:defRPr sz="2000">
                <a:solidFill>
                  <a:schemeClr val="tx1"/>
                </a:solidFill>
                <a:latin typeface="Gill Sans MT" panose="020B0502020104020203" pitchFamily="34" charset="0"/>
                <a:ea typeface="华文中宋" panose="02010600040101010101" pitchFamily="2" charset="-122"/>
              </a:defRPr>
            </a:lvl8pPr>
            <a:lvl9pPr marL="3886200" indent="-228600" eaLnBrk="0" fontAlgn="base" hangingPunct="0">
              <a:spcBef>
                <a:spcPct val="20000"/>
              </a:spcBef>
              <a:spcAft>
                <a:spcPct val="0"/>
              </a:spcAft>
              <a:buClr>
                <a:srgbClr val="84AA33"/>
              </a:buClr>
              <a:buFont typeface="Wingdings 2" panose="05020102010507070707" pitchFamily="82" charset="2"/>
              <a:buChar char=""/>
              <a:defRPr sz="2000">
                <a:solidFill>
                  <a:schemeClr val="tx1"/>
                </a:solidFill>
                <a:latin typeface="Gill Sans MT" panose="020B0502020104020203" pitchFamily="34" charset="0"/>
                <a:ea typeface="华文中宋" panose="02010600040101010101" pitchFamily="2" charset="-122"/>
              </a:defRPr>
            </a:lvl9pPr>
          </a:lstStyle>
          <a:p>
            <a:pPr>
              <a:spcBef>
                <a:spcPct val="0"/>
              </a:spcBef>
              <a:buClrTx/>
              <a:buSzTx/>
              <a:buFontTx/>
              <a:buNone/>
            </a:pPr>
            <a:fld id="{58088F1A-B358-4DC8-BA25-456EE9943B1B}" type="slidenum">
              <a:rPr lang="en-US" altLang="zh-CN" sz="1200" smtClean="0">
                <a:solidFill>
                  <a:srgbClr val="B5A788"/>
                </a:solidFill>
                <a:latin typeface="Times New Roman" panose="02020603050405020304" pitchFamily="18" charset="0"/>
                <a:ea typeface="宋体" panose="02010600030101010101" pitchFamily="2" charset="-122"/>
              </a:rPr>
              <a:pPr>
                <a:spcBef>
                  <a:spcPct val="0"/>
                </a:spcBef>
                <a:buClrTx/>
                <a:buSzTx/>
                <a:buFontTx/>
                <a:buNone/>
              </a:pPr>
              <a:t>11</a:t>
            </a:fld>
            <a:endParaRPr lang="en-US" altLang="zh-CN" sz="1200">
              <a:solidFill>
                <a:srgbClr val="B5A788"/>
              </a:solidFill>
              <a:latin typeface="Times New Roman" panose="02020603050405020304" pitchFamily="18" charset="0"/>
              <a:ea typeface="宋体" panose="02010600030101010101" pitchFamily="2" charset="-122"/>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4594" name="Rectangle 2">
            <a:extLst>
              <a:ext uri="{FF2B5EF4-FFF2-40B4-BE49-F238E27FC236}">
                <a16:creationId xmlns:a16="http://schemas.microsoft.com/office/drawing/2014/main" id="{F51CEFAD-0B81-9926-A26B-B2A83D3696AD}"/>
              </a:ext>
            </a:extLst>
          </p:cNvPr>
          <p:cNvSpPr>
            <a:spLocks noGrp="1" noChangeArrowheads="1"/>
          </p:cNvSpPr>
          <p:nvPr>
            <p:ph type="title"/>
          </p:nvPr>
        </p:nvSpPr>
        <p:spPr/>
        <p:txBody>
          <a:bodyPr/>
          <a:lstStyle/>
          <a:p>
            <a:pPr eaLnBrk="1" hangingPunct="1"/>
            <a:r>
              <a:rPr lang="en-US" altLang="zh-CN" sz="3900">
                <a:effectLst>
                  <a:outerShdw blurRad="38100" dist="38100" dir="2700000" algn="tl">
                    <a:srgbClr val="C0C0C0"/>
                  </a:outerShdw>
                </a:effectLst>
              </a:rPr>
              <a:t>9.3 </a:t>
            </a:r>
            <a:r>
              <a:rPr lang="zh-CN" altLang="en-US" sz="3900">
                <a:effectLst>
                  <a:outerShdw blurRad="38100" dist="38100" dir="2700000" algn="tl">
                    <a:srgbClr val="C0C0C0"/>
                  </a:outerShdw>
                </a:effectLst>
              </a:rPr>
              <a:t>什么是以用户为中心的方法</a:t>
            </a:r>
          </a:p>
        </p:txBody>
      </p:sp>
      <p:sp>
        <p:nvSpPr>
          <p:cNvPr id="26626" name="Rectangle 3">
            <a:extLst>
              <a:ext uri="{FF2B5EF4-FFF2-40B4-BE49-F238E27FC236}">
                <a16:creationId xmlns:a16="http://schemas.microsoft.com/office/drawing/2014/main" id="{AFF8CA51-C1AF-356A-4C6F-D9F678583CEA}"/>
              </a:ext>
            </a:extLst>
          </p:cNvPr>
          <p:cNvSpPr>
            <a:spLocks noGrp="1"/>
          </p:cNvSpPr>
          <p:nvPr>
            <p:ph idx="1"/>
          </p:nvPr>
        </p:nvSpPr>
        <p:spPr/>
        <p:txBody>
          <a:bodyPr/>
          <a:lstStyle/>
          <a:p>
            <a:pPr lvl="1" eaLnBrk="1" hangingPunct="1">
              <a:lnSpc>
                <a:spcPct val="80000"/>
              </a:lnSpc>
            </a:pPr>
            <a:r>
              <a:rPr lang="zh-CN" altLang="en-US" sz="2200"/>
              <a:t>迭代设计</a:t>
            </a:r>
          </a:p>
          <a:p>
            <a:pPr lvl="2" eaLnBrk="1" hangingPunct="1">
              <a:lnSpc>
                <a:spcPct val="80000"/>
              </a:lnSpc>
            </a:pPr>
            <a:r>
              <a:rPr lang="zh-CN" altLang="en-US" sz="1900"/>
              <a:t>设计过程通常是设计</a:t>
            </a:r>
            <a:r>
              <a:rPr lang="en-US" altLang="zh-CN" sz="1900">
                <a:latin typeface="宋体" panose="02010600030101010101" pitchFamily="2" charset="-122"/>
              </a:rPr>
              <a:t>—</a:t>
            </a:r>
            <a:r>
              <a:rPr lang="zh-CN" altLang="en-US" sz="1900"/>
              <a:t>测试</a:t>
            </a:r>
            <a:r>
              <a:rPr lang="en-US" altLang="zh-CN" sz="1900">
                <a:latin typeface="宋体" panose="02010600030101010101" pitchFamily="2" charset="-122"/>
              </a:rPr>
              <a:t>—</a:t>
            </a:r>
            <a:r>
              <a:rPr lang="zh-CN" altLang="en-US" sz="1900"/>
              <a:t>评估</a:t>
            </a:r>
            <a:r>
              <a:rPr lang="en-US" altLang="zh-CN" sz="1900">
                <a:latin typeface="宋体" panose="02010600030101010101" pitchFamily="2" charset="-122"/>
              </a:rPr>
              <a:t>—</a:t>
            </a:r>
            <a:r>
              <a:rPr lang="zh-CN" altLang="en-US" sz="1900"/>
              <a:t>再设计的过程</a:t>
            </a:r>
            <a:endParaRPr lang="en-US" altLang="zh-CN" sz="1900"/>
          </a:p>
          <a:p>
            <a:pPr lvl="2" eaLnBrk="1" hangingPunct="1">
              <a:lnSpc>
                <a:spcPct val="80000"/>
              </a:lnSpc>
              <a:buFont typeface="Wingdings 2" panose="05020102010507070707" pitchFamily="82" charset="2"/>
              <a:buNone/>
            </a:pPr>
            <a:endParaRPr lang="zh-CN" altLang="en-US" sz="1900"/>
          </a:p>
          <a:p>
            <a:pPr eaLnBrk="1" hangingPunct="1">
              <a:lnSpc>
                <a:spcPct val="80000"/>
              </a:lnSpc>
            </a:pPr>
            <a:r>
              <a:rPr lang="zh-CN" altLang="en-US" sz="2500"/>
              <a:t>这些原理演变为今天交互设计的关键特征</a:t>
            </a:r>
          </a:p>
          <a:p>
            <a:pPr lvl="1" eaLnBrk="1" hangingPunct="1">
              <a:lnSpc>
                <a:spcPct val="80000"/>
              </a:lnSpc>
            </a:pPr>
            <a:r>
              <a:rPr lang="zh-CN" altLang="en-US" sz="2200"/>
              <a:t>用户为中心、可用性度量准则和迭代设计（第六章）</a:t>
            </a:r>
          </a:p>
          <a:p>
            <a:pPr lvl="1" eaLnBrk="1" hangingPunct="1">
              <a:lnSpc>
                <a:spcPct val="80000"/>
              </a:lnSpc>
            </a:pPr>
            <a:r>
              <a:rPr lang="zh-CN" altLang="en-US" sz="2200"/>
              <a:t>第六章已讨论了与确定可用性目标和迭代设计</a:t>
            </a:r>
            <a:endParaRPr lang="en-US" altLang="zh-CN" sz="2200"/>
          </a:p>
          <a:p>
            <a:pPr lvl="1" eaLnBrk="1" hangingPunct="1">
              <a:lnSpc>
                <a:spcPct val="80000"/>
              </a:lnSpc>
              <a:buFont typeface="Verdana" panose="020B0604030504040204" pitchFamily="34" charset="0"/>
              <a:buNone/>
            </a:pPr>
            <a:endParaRPr lang="zh-CN" altLang="en-US" sz="2200"/>
          </a:p>
          <a:p>
            <a:pPr eaLnBrk="1" hangingPunct="1">
              <a:lnSpc>
                <a:spcPct val="80000"/>
              </a:lnSpc>
            </a:pPr>
            <a:r>
              <a:rPr lang="zh-CN" altLang="en-US" sz="2500"/>
              <a:t>以下指出以研究用户和他们任务为基础的五项具体原理</a:t>
            </a:r>
          </a:p>
          <a:p>
            <a:pPr lvl="1" eaLnBrk="1" hangingPunct="1">
              <a:lnSpc>
                <a:spcPct val="80000"/>
              </a:lnSpc>
            </a:pPr>
            <a:r>
              <a:rPr lang="zh-CN" altLang="en-US" sz="2200"/>
              <a:t>开发以用户任务和目标来驱动</a:t>
            </a:r>
          </a:p>
          <a:p>
            <a:pPr lvl="2" eaLnBrk="1" hangingPunct="1">
              <a:lnSpc>
                <a:spcPct val="80000"/>
              </a:lnSpc>
            </a:pPr>
            <a:r>
              <a:rPr lang="zh-CN" altLang="en-US" sz="1900"/>
              <a:t>用户的需要驱动设计决策，而非技术的特征</a:t>
            </a:r>
          </a:p>
          <a:p>
            <a:pPr lvl="2" eaLnBrk="1" hangingPunct="1">
              <a:lnSpc>
                <a:spcPct val="80000"/>
              </a:lnSpc>
            </a:pPr>
            <a:r>
              <a:rPr lang="zh-CN" altLang="en-US" sz="1900"/>
              <a:t>技术的应用不能对用户加以限制</a:t>
            </a:r>
          </a:p>
          <a:p>
            <a:pPr lvl="1" eaLnBrk="1" hangingPunct="1">
              <a:lnSpc>
                <a:spcPct val="80000"/>
              </a:lnSpc>
            </a:pPr>
            <a:r>
              <a:rPr lang="zh-CN" altLang="en-US" sz="2200"/>
              <a:t>系统需对用户的行为和使用上下文提供支持</a:t>
            </a:r>
          </a:p>
          <a:p>
            <a:pPr lvl="2" eaLnBrk="1" hangingPunct="1">
              <a:lnSpc>
                <a:spcPct val="80000"/>
              </a:lnSpc>
            </a:pPr>
            <a:r>
              <a:rPr lang="zh-CN" altLang="en-US" sz="1900"/>
              <a:t>不仅需要捕捉用户的任务和目标，也需理解如何执行任务</a:t>
            </a:r>
          </a:p>
        </p:txBody>
      </p:sp>
      <p:sp>
        <p:nvSpPr>
          <p:cNvPr id="26627" name="灯片编号占位符 3">
            <a:extLst>
              <a:ext uri="{FF2B5EF4-FFF2-40B4-BE49-F238E27FC236}">
                <a16:creationId xmlns:a16="http://schemas.microsoft.com/office/drawing/2014/main" id="{9002E545-882F-3651-3121-1A90EC9E2D46}"/>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600"/>
              </a:spcBef>
              <a:buClr>
                <a:schemeClr val="accent1"/>
              </a:buClr>
              <a:buSzPct val="80000"/>
              <a:buFont typeface="Wingdings 2" panose="05020102010507070707" pitchFamily="82" charset="2"/>
              <a:buChar char=""/>
              <a:defRPr sz="3200">
                <a:solidFill>
                  <a:schemeClr val="tx1"/>
                </a:solidFill>
                <a:latin typeface="Gill Sans MT" panose="020B0502020104020203" pitchFamily="34" charset="0"/>
                <a:ea typeface="华文中宋" panose="02010600040101010101" pitchFamily="2" charset="-122"/>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anose="020B0502020104020203" pitchFamily="34" charset="0"/>
                <a:ea typeface="华文中宋" panose="02010600040101010101" pitchFamily="2" charset="-122"/>
              </a:defRPr>
            </a:lvl2pPr>
            <a:lvl3pPr marL="1143000" indent="-228600">
              <a:spcBef>
                <a:spcPct val="20000"/>
              </a:spcBef>
              <a:buClr>
                <a:schemeClr val="accent2"/>
              </a:buClr>
              <a:buFont typeface="Wingdings 2" panose="05020102010507070707" pitchFamily="82" charset="2"/>
              <a:buChar char=""/>
              <a:defRPr sz="2400">
                <a:solidFill>
                  <a:schemeClr val="tx1"/>
                </a:solidFill>
                <a:latin typeface="Gill Sans MT" panose="020B0502020104020203" pitchFamily="34" charset="0"/>
                <a:ea typeface="华文中宋" panose="02010600040101010101" pitchFamily="2" charset="-122"/>
              </a:defRPr>
            </a:lvl3pPr>
            <a:lvl4pPr marL="1600200" indent="-228600">
              <a:spcBef>
                <a:spcPct val="20000"/>
              </a:spcBef>
              <a:buClr>
                <a:srgbClr val="C32D2E"/>
              </a:buClr>
              <a:buFont typeface="Wingdings 2" panose="05020102010507070707" pitchFamily="82" charset="2"/>
              <a:buChar char=""/>
              <a:defRPr sz="2000">
                <a:solidFill>
                  <a:schemeClr val="tx1"/>
                </a:solidFill>
                <a:latin typeface="Gill Sans MT" panose="020B0502020104020203" pitchFamily="34" charset="0"/>
                <a:ea typeface="华文中宋" panose="02010600040101010101" pitchFamily="2" charset="-122"/>
              </a:defRPr>
            </a:lvl4pPr>
            <a:lvl5pPr marL="2057400" indent="-228600">
              <a:spcBef>
                <a:spcPct val="20000"/>
              </a:spcBef>
              <a:buClr>
                <a:srgbClr val="84AA33"/>
              </a:buClr>
              <a:buFont typeface="Wingdings 2" panose="05020102010507070707" pitchFamily="82" charset="2"/>
              <a:buChar char=""/>
              <a:defRPr sz="2000">
                <a:solidFill>
                  <a:schemeClr val="tx1"/>
                </a:solidFill>
                <a:latin typeface="Gill Sans MT" panose="020B0502020104020203" pitchFamily="34" charset="0"/>
                <a:ea typeface="华文中宋" panose="02010600040101010101" pitchFamily="2" charset="-122"/>
              </a:defRPr>
            </a:lvl5pPr>
            <a:lvl6pPr marL="2514600" indent="-228600" eaLnBrk="0" fontAlgn="base" hangingPunct="0">
              <a:spcBef>
                <a:spcPct val="20000"/>
              </a:spcBef>
              <a:spcAft>
                <a:spcPct val="0"/>
              </a:spcAft>
              <a:buClr>
                <a:srgbClr val="84AA33"/>
              </a:buClr>
              <a:buFont typeface="Wingdings 2" panose="05020102010507070707" pitchFamily="82" charset="2"/>
              <a:buChar char=""/>
              <a:defRPr sz="2000">
                <a:solidFill>
                  <a:schemeClr val="tx1"/>
                </a:solidFill>
                <a:latin typeface="Gill Sans MT" panose="020B0502020104020203" pitchFamily="34" charset="0"/>
                <a:ea typeface="华文中宋" panose="02010600040101010101" pitchFamily="2" charset="-122"/>
              </a:defRPr>
            </a:lvl6pPr>
            <a:lvl7pPr marL="2971800" indent="-228600" eaLnBrk="0" fontAlgn="base" hangingPunct="0">
              <a:spcBef>
                <a:spcPct val="20000"/>
              </a:spcBef>
              <a:spcAft>
                <a:spcPct val="0"/>
              </a:spcAft>
              <a:buClr>
                <a:srgbClr val="84AA33"/>
              </a:buClr>
              <a:buFont typeface="Wingdings 2" panose="05020102010507070707" pitchFamily="82" charset="2"/>
              <a:buChar char=""/>
              <a:defRPr sz="2000">
                <a:solidFill>
                  <a:schemeClr val="tx1"/>
                </a:solidFill>
                <a:latin typeface="Gill Sans MT" panose="020B0502020104020203" pitchFamily="34" charset="0"/>
                <a:ea typeface="华文中宋" panose="02010600040101010101" pitchFamily="2" charset="-122"/>
              </a:defRPr>
            </a:lvl7pPr>
            <a:lvl8pPr marL="3429000" indent="-228600" eaLnBrk="0" fontAlgn="base" hangingPunct="0">
              <a:spcBef>
                <a:spcPct val="20000"/>
              </a:spcBef>
              <a:spcAft>
                <a:spcPct val="0"/>
              </a:spcAft>
              <a:buClr>
                <a:srgbClr val="84AA33"/>
              </a:buClr>
              <a:buFont typeface="Wingdings 2" panose="05020102010507070707" pitchFamily="82" charset="2"/>
              <a:buChar char=""/>
              <a:defRPr sz="2000">
                <a:solidFill>
                  <a:schemeClr val="tx1"/>
                </a:solidFill>
                <a:latin typeface="Gill Sans MT" panose="020B0502020104020203" pitchFamily="34" charset="0"/>
                <a:ea typeface="华文中宋" panose="02010600040101010101" pitchFamily="2" charset="-122"/>
              </a:defRPr>
            </a:lvl8pPr>
            <a:lvl9pPr marL="3886200" indent="-228600" eaLnBrk="0" fontAlgn="base" hangingPunct="0">
              <a:spcBef>
                <a:spcPct val="20000"/>
              </a:spcBef>
              <a:spcAft>
                <a:spcPct val="0"/>
              </a:spcAft>
              <a:buClr>
                <a:srgbClr val="84AA33"/>
              </a:buClr>
              <a:buFont typeface="Wingdings 2" panose="05020102010507070707" pitchFamily="82" charset="2"/>
              <a:buChar char=""/>
              <a:defRPr sz="2000">
                <a:solidFill>
                  <a:schemeClr val="tx1"/>
                </a:solidFill>
                <a:latin typeface="Gill Sans MT" panose="020B0502020104020203" pitchFamily="34" charset="0"/>
                <a:ea typeface="华文中宋" panose="02010600040101010101" pitchFamily="2" charset="-122"/>
              </a:defRPr>
            </a:lvl9pPr>
          </a:lstStyle>
          <a:p>
            <a:pPr>
              <a:spcBef>
                <a:spcPct val="0"/>
              </a:spcBef>
              <a:buClrTx/>
              <a:buSzTx/>
              <a:buFontTx/>
              <a:buNone/>
            </a:pPr>
            <a:fld id="{1807DB31-17FE-416F-B2E1-7D6850D031FD}" type="slidenum">
              <a:rPr lang="en-US" altLang="zh-CN" sz="1200" smtClean="0">
                <a:solidFill>
                  <a:srgbClr val="B5A788"/>
                </a:solidFill>
                <a:latin typeface="Times New Roman" panose="02020603050405020304" pitchFamily="18" charset="0"/>
                <a:ea typeface="宋体" panose="02010600030101010101" pitchFamily="2" charset="-122"/>
              </a:rPr>
              <a:pPr>
                <a:spcBef>
                  <a:spcPct val="0"/>
                </a:spcBef>
                <a:buClrTx/>
                <a:buSzTx/>
                <a:buFontTx/>
                <a:buNone/>
              </a:pPr>
              <a:t>12</a:t>
            </a:fld>
            <a:endParaRPr lang="en-US" altLang="zh-CN" sz="1200">
              <a:solidFill>
                <a:srgbClr val="B5A788"/>
              </a:solidFill>
              <a:latin typeface="Times New Roman" panose="02020603050405020304" pitchFamily="18" charset="0"/>
              <a:ea typeface="宋体" panose="02010600030101010101" pitchFamily="2" charset="-122"/>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5618" name="Rectangle 2">
            <a:extLst>
              <a:ext uri="{FF2B5EF4-FFF2-40B4-BE49-F238E27FC236}">
                <a16:creationId xmlns:a16="http://schemas.microsoft.com/office/drawing/2014/main" id="{BBDE207D-FA2A-2EAE-33A6-5A59133DB96E}"/>
              </a:ext>
            </a:extLst>
          </p:cNvPr>
          <p:cNvSpPr>
            <a:spLocks noGrp="1" noChangeArrowheads="1"/>
          </p:cNvSpPr>
          <p:nvPr>
            <p:ph type="title"/>
          </p:nvPr>
        </p:nvSpPr>
        <p:spPr/>
        <p:txBody>
          <a:bodyPr/>
          <a:lstStyle/>
          <a:p>
            <a:pPr eaLnBrk="1" hangingPunct="1"/>
            <a:r>
              <a:rPr lang="en-US" altLang="zh-CN" sz="3900">
                <a:effectLst>
                  <a:outerShdw blurRad="38100" dist="38100" dir="2700000" algn="tl">
                    <a:srgbClr val="C0C0C0"/>
                  </a:outerShdw>
                </a:effectLst>
              </a:rPr>
              <a:t>9.3 </a:t>
            </a:r>
            <a:r>
              <a:rPr lang="zh-CN" altLang="en-US" sz="3900">
                <a:effectLst>
                  <a:outerShdw blurRad="38100" dist="38100" dir="2700000" algn="tl">
                    <a:srgbClr val="C0C0C0"/>
                  </a:outerShdw>
                </a:effectLst>
              </a:rPr>
              <a:t>什么是以用户为中心的方法</a:t>
            </a:r>
          </a:p>
        </p:txBody>
      </p:sp>
      <p:sp>
        <p:nvSpPr>
          <p:cNvPr id="27650" name="Rectangle 3">
            <a:extLst>
              <a:ext uri="{FF2B5EF4-FFF2-40B4-BE49-F238E27FC236}">
                <a16:creationId xmlns:a16="http://schemas.microsoft.com/office/drawing/2014/main" id="{07F045EA-8DDC-4F1F-92DD-D5C761762221}"/>
              </a:ext>
            </a:extLst>
          </p:cNvPr>
          <p:cNvSpPr>
            <a:spLocks noGrp="1"/>
          </p:cNvSpPr>
          <p:nvPr>
            <p:ph idx="1"/>
          </p:nvPr>
        </p:nvSpPr>
        <p:spPr>
          <a:xfrm>
            <a:off x="1042988" y="1450975"/>
            <a:ext cx="7499350" cy="4800600"/>
          </a:xfrm>
        </p:spPr>
        <p:txBody>
          <a:bodyPr/>
          <a:lstStyle/>
          <a:p>
            <a:pPr lvl="2" eaLnBrk="1" hangingPunct="1">
              <a:lnSpc>
                <a:spcPct val="80000"/>
              </a:lnSpc>
            </a:pPr>
            <a:r>
              <a:rPr lang="zh-CN" altLang="en-US" sz="2200"/>
              <a:t>这有助于揭示隐含的可用性目标并确定支持的优先级</a:t>
            </a:r>
          </a:p>
          <a:p>
            <a:pPr lvl="2" eaLnBrk="1" hangingPunct="1">
              <a:lnSpc>
                <a:spcPct val="80000"/>
              </a:lnSpc>
            </a:pPr>
            <a:r>
              <a:rPr lang="zh-CN" altLang="en-US" sz="2200"/>
              <a:t>旨在对用户的工作进行优化，避免沿袭不良的工作方式</a:t>
            </a:r>
          </a:p>
          <a:p>
            <a:pPr lvl="2" eaLnBrk="1" hangingPunct="1">
              <a:lnSpc>
                <a:spcPct val="80000"/>
              </a:lnSpc>
            </a:pPr>
            <a:r>
              <a:rPr lang="zh-CN" altLang="en-US" sz="2200"/>
              <a:t>若不能充分理解用户的行为，则最终产品可能与用户的工作方式不符</a:t>
            </a:r>
          </a:p>
          <a:p>
            <a:pPr lvl="1" eaLnBrk="1" hangingPunct="1">
              <a:lnSpc>
                <a:spcPct val="80000"/>
              </a:lnSpc>
            </a:pPr>
            <a:r>
              <a:rPr lang="zh-CN" altLang="en-US" sz="2600"/>
              <a:t>捕捉用户的特征并将其应用于设计</a:t>
            </a:r>
          </a:p>
          <a:p>
            <a:pPr lvl="2" eaLnBrk="1" hangingPunct="1">
              <a:lnSpc>
                <a:spcPct val="80000"/>
              </a:lnSpc>
            </a:pPr>
            <a:r>
              <a:rPr lang="zh-CN" altLang="en-US" sz="2200"/>
              <a:t>人类在认知和物理方面均具有许多类似的特征和限制</a:t>
            </a:r>
          </a:p>
          <a:p>
            <a:pPr lvl="3" eaLnBrk="1" hangingPunct="1">
              <a:lnSpc>
                <a:spcPct val="80000"/>
              </a:lnSpc>
            </a:pPr>
            <a:r>
              <a:rPr lang="zh-CN" altLang="en-US" sz="1900"/>
              <a:t>例如：犯错是人类的共性，但不能成为不良设计的借口</a:t>
            </a:r>
          </a:p>
          <a:p>
            <a:pPr lvl="3" eaLnBrk="1" hangingPunct="1">
              <a:lnSpc>
                <a:spcPct val="80000"/>
              </a:lnSpc>
            </a:pPr>
            <a:r>
              <a:rPr lang="zh-CN" altLang="en-US" sz="1900"/>
              <a:t>应分析出错的原因，并使得设计能够降低出错的几率</a:t>
            </a:r>
          </a:p>
          <a:p>
            <a:pPr lvl="2" eaLnBrk="1" hangingPunct="1">
              <a:lnSpc>
                <a:spcPct val="80000"/>
              </a:lnSpc>
            </a:pPr>
            <a:r>
              <a:rPr lang="zh-CN" altLang="en-US" sz="2200"/>
              <a:t>个体之间也存在着一些不同的特征</a:t>
            </a:r>
          </a:p>
          <a:p>
            <a:pPr lvl="3" eaLnBrk="1" hangingPunct="1">
              <a:lnSpc>
                <a:spcPct val="80000"/>
              </a:lnSpc>
            </a:pPr>
            <a:r>
              <a:rPr lang="zh-CN" altLang="en-US" sz="1900"/>
              <a:t>设计应尽可能地考虑和兼容它们</a:t>
            </a:r>
          </a:p>
          <a:p>
            <a:pPr lvl="1" eaLnBrk="1" hangingPunct="1">
              <a:lnSpc>
                <a:spcPct val="80000"/>
              </a:lnSpc>
            </a:pPr>
            <a:r>
              <a:rPr lang="zh-CN" altLang="en-US" sz="2600"/>
              <a:t>在整个开发过程中咨询用户，并认真考虑他们的意见</a:t>
            </a:r>
          </a:p>
          <a:p>
            <a:pPr lvl="2" eaLnBrk="1" hangingPunct="1">
              <a:lnSpc>
                <a:spcPct val="80000"/>
              </a:lnSpc>
            </a:pPr>
            <a:r>
              <a:rPr lang="zh-CN" altLang="en-US" sz="2200"/>
              <a:t>设计者应尊重用户的意见，因为产品是为他们开发的</a:t>
            </a:r>
          </a:p>
        </p:txBody>
      </p:sp>
      <p:sp>
        <p:nvSpPr>
          <p:cNvPr id="27651" name="灯片编号占位符 3">
            <a:extLst>
              <a:ext uri="{FF2B5EF4-FFF2-40B4-BE49-F238E27FC236}">
                <a16:creationId xmlns:a16="http://schemas.microsoft.com/office/drawing/2014/main" id="{C72AFB3D-17B0-518C-C74B-D267AF8F062C}"/>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600"/>
              </a:spcBef>
              <a:buClr>
                <a:schemeClr val="accent1"/>
              </a:buClr>
              <a:buSzPct val="80000"/>
              <a:buFont typeface="Wingdings 2" panose="05020102010507070707" pitchFamily="82" charset="2"/>
              <a:buChar char=""/>
              <a:defRPr sz="3200">
                <a:solidFill>
                  <a:schemeClr val="tx1"/>
                </a:solidFill>
                <a:latin typeface="Gill Sans MT" panose="020B0502020104020203" pitchFamily="34" charset="0"/>
                <a:ea typeface="华文中宋" panose="02010600040101010101" pitchFamily="2" charset="-122"/>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anose="020B0502020104020203" pitchFamily="34" charset="0"/>
                <a:ea typeface="华文中宋" panose="02010600040101010101" pitchFamily="2" charset="-122"/>
              </a:defRPr>
            </a:lvl2pPr>
            <a:lvl3pPr marL="1143000" indent="-228600">
              <a:spcBef>
                <a:spcPct val="20000"/>
              </a:spcBef>
              <a:buClr>
                <a:schemeClr val="accent2"/>
              </a:buClr>
              <a:buFont typeface="Wingdings 2" panose="05020102010507070707" pitchFamily="82" charset="2"/>
              <a:buChar char=""/>
              <a:defRPr sz="2400">
                <a:solidFill>
                  <a:schemeClr val="tx1"/>
                </a:solidFill>
                <a:latin typeface="Gill Sans MT" panose="020B0502020104020203" pitchFamily="34" charset="0"/>
                <a:ea typeface="华文中宋" panose="02010600040101010101" pitchFamily="2" charset="-122"/>
              </a:defRPr>
            </a:lvl3pPr>
            <a:lvl4pPr marL="1600200" indent="-228600">
              <a:spcBef>
                <a:spcPct val="20000"/>
              </a:spcBef>
              <a:buClr>
                <a:srgbClr val="C32D2E"/>
              </a:buClr>
              <a:buFont typeface="Wingdings 2" panose="05020102010507070707" pitchFamily="82" charset="2"/>
              <a:buChar char=""/>
              <a:defRPr sz="2000">
                <a:solidFill>
                  <a:schemeClr val="tx1"/>
                </a:solidFill>
                <a:latin typeface="Gill Sans MT" panose="020B0502020104020203" pitchFamily="34" charset="0"/>
                <a:ea typeface="华文中宋" panose="02010600040101010101" pitchFamily="2" charset="-122"/>
              </a:defRPr>
            </a:lvl4pPr>
            <a:lvl5pPr marL="2057400" indent="-228600">
              <a:spcBef>
                <a:spcPct val="20000"/>
              </a:spcBef>
              <a:buClr>
                <a:srgbClr val="84AA33"/>
              </a:buClr>
              <a:buFont typeface="Wingdings 2" panose="05020102010507070707" pitchFamily="82" charset="2"/>
              <a:buChar char=""/>
              <a:defRPr sz="2000">
                <a:solidFill>
                  <a:schemeClr val="tx1"/>
                </a:solidFill>
                <a:latin typeface="Gill Sans MT" panose="020B0502020104020203" pitchFamily="34" charset="0"/>
                <a:ea typeface="华文中宋" panose="02010600040101010101" pitchFamily="2" charset="-122"/>
              </a:defRPr>
            </a:lvl5pPr>
            <a:lvl6pPr marL="2514600" indent="-228600" eaLnBrk="0" fontAlgn="base" hangingPunct="0">
              <a:spcBef>
                <a:spcPct val="20000"/>
              </a:spcBef>
              <a:spcAft>
                <a:spcPct val="0"/>
              </a:spcAft>
              <a:buClr>
                <a:srgbClr val="84AA33"/>
              </a:buClr>
              <a:buFont typeface="Wingdings 2" panose="05020102010507070707" pitchFamily="82" charset="2"/>
              <a:buChar char=""/>
              <a:defRPr sz="2000">
                <a:solidFill>
                  <a:schemeClr val="tx1"/>
                </a:solidFill>
                <a:latin typeface="Gill Sans MT" panose="020B0502020104020203" pitchFamily="34" charset="0"/>
                <a:ea typeface="华文中宋" panose="02010600040101010101" pitchFamily="2" charset="-122"/>
              </a:defRPr>
            </a:lvl6pPr>
            <a:lvl7pPr marL="2971800" indent="-228600" eaLnBrk="0" fontAlgn="base" hangingPunct="0">
              <a:spcBef>
                <a:spcPct val="20000"/>
              </a:spcBef>
              <a:spcAft>
                <a:spcPct val="0"/>
              </a:spcAft>
              <a:buClr>
                <a:srgbClr val="84AA33"/>
              </a:buClr>
              <a:buFont typeface="Wingdings 2" panose="05020102010507070707" pitchFamily="82" charset="2"/>
              <a:buChar char=""/>
              <a:defRPr sz="2000">
                <a:solidFill>
                  <a:schemeClr val="tx1"/>
                </a:solidFill>
                <a:latin typeface="Gill Sans MT" panose="020B0502020104020203" pitchFamily="34" charset="0"/>
                <a:ea typeface="华文中宋" panose="02010600040101010101" pitchFamily="2" charset="-122"/>
              </a:defRPr>
            </a:lvl7pPr>
            <a:lvl8pPr marL="3429000" indent="-228600" eaLnBrk="0" fontAlgn="base" hangingPunct="0">
              <a:spcBef>
                <a:spcPct val="20000"/>
              </a:spcBef>
              <a:spcAft>
                <a:spcPct val="0"/>
              </a:spcAft>
              <a:buClr>
                <a:srgbClr val="84AA33"/>
              </a:buClr>
              <a:buFont typeface="Wingdings 2" panose="05020102010507070707" pitchFamily="82" charset="2"/>
              <a:buChar char=""/>
              <a:defRPr sz="2000">
                <a:solidFill>
                  <a:schemeClr val="tx1"/>
                </a:solidFill>
                <a:latin typeface="Gill Sans MT" panose="020B0502020104020203" pitchFamily="34" charset="0"/>
                <a:ea typeface="华文中宋" panose="02010600040101010101" pitchFamily="2" charset="-122"/>
              </a:defRPr>
            </a:lvl8pPr>
            <a:lvl9pPr marL="3886200" indent="-228600" eaLnBrk="0" fontAlgn="base" hangingPunct="0">
              <a:spcBef>
                <a:spcPct val="20000"/>
              </a:spcBef>
              <a:spcAft>
                <a:spcPct val="0"/>
              </a:spcAft>
              <a:buClr>
                <a:srgbClr val="84AA33"/>
              </a:buClr>
              <a:buFont typeface="Wingdings 2" panose="05020102010507070707" pitchFamily="82" charset="2"/>
              <a:buChar char=""/>
              <a:defRPr sz="2000">
                <a:solidFill>
                  <a:schemeClr val="tx1"/>
                </a:solidFill>
                <a:latin typeface="Gill Sans MT" panose="020B0502020104020203" pitchFamily="34" charset="0"/>
                <a:ea typeface="华文中宋" panose="02010600040101010101" pitchFamily="2" charset="-122"/>
              </a:defRPr>
            </a:lvl9pPr>
          </a:lstStyle>
          <a:p>
            <a:pPr>
              <a:spcBef>
                <a:spcPct val="0"/>
              </a:spcBef>
              <a:buClrTx/>
              <a:buSzTx/>
              <a:buFontTx/>
              <a:buNone/>
            </a:pPr>
            <a:fld id="{E4B1999E-EB56-4BA5-9F48-90B714CC24B4}" type="slidenum">
              <a:rPr lang="en-US" altLang="zh-CN" sz="1200" smtClean="0">
                <a:solidFill>
                  <a:srgbClr val="B5A788"/>
                </a:solidFill>
                <a:latin typeface="Times New Roman" panose="02020603050405020304" pitchFamily="18" charset="0"/>
                <a:ea typeface="宋体" panose="02010600030101010101" pitchFamily="2" charset="-122"/>
              </a:rPr>
              <a:pPr>
                <a:spcBef>
                  <a:spcPct val="0"/>
                </a:spcBef>
                <a:buClrTx/>
                <a:buSzTx/>
                <a:buFontTx/>
                <a:buNone/>
              </a:pPr>
              <a:t>13</a:t>
            </a:fld>
            <a:endParaRPr lang="en-US" altLang="zh-CN" sz="1200">
              <a:solidFill>
                <a:srgbClr val="B5A788"/>
              </a:solidFill>
              <a:latin typeface="Times New Roman" panose="02020603050405020304" pitchFamily="18" charset="0"/>
              <a:ea typeface="宋体" panose="02010600030101010101" pitchFamily="2" charset="-122"/>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6642" name="Rectangle 2">
            <a:extLst>
              <a:ext uri="{FF2B5EF4-FFF2-40B4-BE49-F238E27FC236}">
                <a16:creationId xmlns:a16="http://schemas.microsoft.com/office/drawing/2014/main" id="{5F6BCD0D-17CA-4EC4-109B-A6A6A16E2499}"/>
              </a:ext>
            </a:extLst>
          </p:cNvPr>
          <p:cNvSpPr>
            <a:spLocks noGrp="1" noChangeArrowheads="1"/>
          </p:cNvSpPr>
          <p:nvPr>
            <p:ph type="title"/>
          </p:nvPr>
        </p:nvSpPr>
        <p:spPr/>
        <p:txBody>
          <a:bodyPr/>
          <a:lstStyle/>
          <a:p>
            <a:pPr eaLnBrk="1" hangingPunct="1"/>
            <a:r>
              <a:rPr lang="en-US" altLang="zh-CN" sz="3900">
                <a:effectLst>
                  <a:outerShdw blurRad="38100" dist="38100" dir="2700000" algn="tl">
                    <a:srgbClr val="C0C0C0"/>
                  </a:outerShdw>
                </a:effectLst>
              </a:rPr>
              <a:t>9.3 </a:t>
            </a:r>
            <a:r>
              <a:rPr lang="zh-CN" altLang="en-US" sz="3900">
                <a:effectLst>
                  <a:outerShdw blurRad="38100" dist="38100" dir="2700000" algn="tl">
                    <a:srgbClr val="C0C0C0"/>
                  </a:outerShdw>
                </a:effectLst>
              </a:rPr>
              <a:t>什么是以用户为中心的方法</a:t>
            </a:r>
          </a:p>
        </p:txBody>
      </p:sp>
      <p:sp>
        <p:nvSpPr>
          <p:cNvPr id="28674" name="Rectangle 3">
            <a:extLst>
              <a:ext uri="{FF2B5EF4-FFF2-40B4-BE49-F238E27FC236}">
                <a16:creationId xmlns:a16="http://schemas.microsoft.com/office/drawing/2014/main" id="{FEC1B205-ABE8-400F-4DAC-20F09F2E0A2C}"/>
              </a:ext>
            </a:extLst>
          </p:cNvPr>
          <p:cNvSpPr>
            <a:spLocks noGrp="1"/>
          </p:cNvSpPr>
          <p:nvPr>
            <p:ph idx="1"/>
          </p:nvPr>
        </p:nvSpPr>
        <p:spPr>
          <a:xfrm>
            <a:off x="1114425" y="1462088"/>
            <a:ext cx="7499350" cy="4800600"/>
          </a:xfrm>
        </p:spPr>
        <p:txBody>
          <a:bodyPr/>
          <a:lstStyle/>
          <a:p>
            <a:pPr lvl="1" eaLnBrk="1" hangingPunct="1"/>
            <a:r>
              <a:rPr lang="zh-CN" altLang="en-US"/>
              <a:t>应在使用的上下文中做出所有的设计决策</a:t>
            </a:r>
          </a:p>
          <a:p>
            <a:pPr lvl="2" eaLnBrk="1" hangingPunct="1"/>
            <a:r>
              <a:rPr lang="zh-CN" altLang="en-US"/>
              <a:t>可用的设计须满足用户、任务和环境的需要和特征</a:t>
            </a:r>
          </a:p>
          <a:p>
            <a:pPr lvl="2" eaLnBrk="1" hangingPunct="1"/>
            <a:r>
              <a:rPr lang="zh-CN" altLang="en-US"/>
              <a:t>即使已提取了大量相关数据，也需要有效组织这些数据，以便设计人员访问</a:t>
            </a:r>
          </a:p>
          <a:p>
            <a:pPr lvl="2" eaLnBrk="1" hangingPunct="1"/>
            <a:endParaRPr lang="en-US" altLang="zh-CN"/>
          </a:p>
        </p:txBody>
      </p:sp>
      <p:sp>
        <p:nvSpPr>
          <p:cNvPr id="28675" name="灯片编号占位符 3">
            <a:extLst>
              <a:ext uri="{FF2B5EF4-FFF2-40B4-BE49-F238E27FC236}">
                <a16:creationId xmlns:a16="http://schemas.microsoft.com/office/drawing/2014/main" id="{B659411D-EA65-2FA9-04F4-E6C3578189D8}"/>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600"/>
              </a:spcBef>
              <a:buClr>
                <a:schemeClr val="accent1"/>
              </a:buClr>
              <a:buSzPct val="80000"/>
              <a:buFont typeface="Wingdings 2" panose="05020102010507070707" pitchFamily="82" charset="2"/>
              <a:buChar char=""/>
              <a:defRPr sz="3200">
                <a:solidFill>
                  <a:schemeClr val="tx1"/>
                </a:solidFill>
                <a:latin typeface="Gill Sans MT" panose="020B0502020104020203" pitchFamily="34" charset="0"/>
                <a:ea typeface="华文中宋" panose="02010600040101010101" pitchFamily="2" charset="-122"/>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anose="020B0502020104020203" pitchFamily="34" charset="0"/>
                <a:ea typeface="华文中宋" panose="02010600040101010101" pitchFamily="2" charset="-122"/>
              </a:defRPr>
            </a:lvl2pPr>
            <a:lvl3pPr marL="1143000" indent="-228600">
              <a:spcBef>
                <a:spcPct val="20000"/>
              </a:spcBef>
              <a:buClr>
                <a:schemeClr val="accent2"/>
              </a:buClr>
              <a:buFont typeface="Wingdings 2" panose="05020102010507070707" pitchFamily="82" charset="2"/>
              <a:buChar char=""/>
              <a:defRPr sz="2400">
                <a:solidFill>
                  <a:schemeClr val="tx1"/>
                </a:solidFill>
                <a:latin typeface="Gill Sans MT" panose="020B0502020104020203" pitchFamily="34" charset="0"/>
                <a:ea typeface="华文中宋" panose="02010600040101010101" pitchFamily="2" charset="-122"/>
              </a:defRPr>
            </a:lvl3pPr>
            <a:lvl4pPr marL="1600200" indent="-228600">
              <a:spcBef>
                <a:spcPct val="20000"/>
              </a:spcBef>
              <a:buClr>
                <a:srgbClr val="C32D2E"/>
              </a:buClr>
              <a:buFont typeface="Wingdings 2" panose="05020102010507070707" pitchFamily="82" charset="2"/>
              <a:buChar char=""/>
              <a:defRPr sz="2000">
                <a:solidFill>
                  <a:schemeClr val="tx1"/>
                </a:solidFill>
                <a:latin typeface="Gill Sans MT" panose="020B0502020104020203" pitchFamily="34" charset="0"/>
                <a:ea typeface="华文中宋" panose="02010600040101010101" pitchFamily="2" charset="-122"/>
              </a:defRPr>
            </a:lvl4pPr>
            <a:lvl5pPr marL="2057400" indent="-228600">
              <a:spcBef>
                <a:spcPct val="20000"/>
              </a:spcBef>
              <a:buClr>
                <a:srgbClr val="84AA33"/>
              </a:buClr>
              <a:buFont typeface="Wingdings 2" panose="05020102010507070707" pitchFamily="82" charset="2"/>
              <a:buChar char=""/>
              <a:defRPr sz="2000">
                <a:solidFill>
                  <a:schemeClr val="tx1"/>
                </a:solidFill>
                <a:latin typeface="Gill Sans MT" panose="020B0502020104020203" pitchFamily="34" charset="0"/>
                <a:ea typeface="华文中宋" panose="02010600040101010101" pitchFamily="2" charset="-122"/>
              </a:defRPr>
            </a:lvl5pPr>
            <a:lvl6pPr marL="2514600" indent="-228600" eaLnBrk="0" fontAlgn="base" hangingPunct="0">
              <a:spcBef>
                <a:spcPct val="20000"/>
              </a:spcBef>
              <a:spcAft>
                <a:spcPct val="0"/>
              </a:spcAft>
              <a:buClr>
                <a:srgbClr val="84AA33"/>
              </a:buClr>
              <a:buFont typeface="Wingdings 2" panose="05020102010507070707" pitchFamily="82" charset="2"/>
              <a:buChar char=""/>
              <a:defRPr sz="2000">
                <a:solidFill>
                  <a:schemeClr val="tx1"/>
                </a:solidFill>
                <a:latin typeface="Gill Sans MT" panose="020B0502020104020203" pitchFamily="34" charset="0"/>
                <a:ea typeface="华文中宋" panose="02010600040101010101" pitchFamily="2" charset="-122"/>
              </a:defRPr>
            </a:lvl6pPr>
            <a:lvl7pPr marL="2971800" indent="-228600" eaLnBrk="0" fontAlgn="base" hangingPunct="0">
              <a:spcBef>
                <a:spcPct val="20000"/>
              </a:spcBef>
              <a:spcAft>
                <a:spcPct val="0"/>
              </a:spcAft>
              <a:buClr>
                <a:srgbClr val="84AA33"/>
              </a:buClr>
              <a:buFont typeface="Wingdings 2" panose="05020102010507070707" pitchFamily="82" charset="2"/>
              <a:buChar char=""/>
              <a:defRPr sz="2000">
                <a:solidFill>
                  <a:schemeClr val="tx1"/>
                </a:solidFill>
                <a:latin typeface="Gill Sans MT" panose="020B0502020104020203" pitchFamily="34" charset="0"/>
                <a:ea typeface="华文中宋" panose="02010600040101010101" pitchFamily="2" charset="-122"/>
              </a:defRPr>
            </a:lvl7pPr>
            <a:lvl8pPr marL="3429000" indent="-228600" eaLnBrk="0" fontAlgn="base" hangingPunct="0">
              <a:spcBef>
                <a:spcPct val="20000"/>
              </a:spcBef>
              <a:spcAft>
                <a:spcPct val="0"/>
              </a:spcAft>
              <a:buClr>
                <a:srgbClr val="84AA33"/>
              </a:buClr>
              <a:buFont typeface="Wingdings 2" panose="05020102010507070707" pitchFamily="82" charset="2"/>
              <a:buChar char=""/>
              <a:defRPr sz="2000">
                <a:solidFill>
                  <a:schemeClr val="tx1"/>
                </a:solidFill>
                <a:latin typeface="Gill Sans MT" panose="020B0502020104020203" pitchFamily="34" charset="0"/>
                <a:ea typeface="华文中宋" panose="02010600040101010101" pitchFamily="2" charset="-122"/>
              </a:defRPr>
            </a:lvl8pPr>
            <a:lvl9pPr marL="3886200" indent="-228600" eaLnBrk="0" fontAlgn="base" hangingPunct="0">
              <a:spcBef>
                <a:spcPct val="20000"/>
              </a:spcBef>
              <a:spcAft>
                <a:spcPct val="0"/>
              </a:spcAft>
              <a:buClr>
                <a:srgbClr val="84AA33"/>
              </a:buClr>
              <a:buFont typeface="Wingdings 2" panose="05020102010507070707" pitchFamily="82" charset="2"/>
              <a:buChar char=""/>
              <a:defRPr sz="2000">
                <a:solidFill>
                  <a:schemeClr val="tx1"/>
                </a:solidFill>
                <a:latin typeface="Gill Sans MT" panose="020B0502020104020203" pitchFamily="34" charset="0"/>
                <a:ea typeface="华文中宋" panose="02010600040101010101" pitchFamily="2" charset="-122"/>
              </a:defRPr>
            </a:lvl9pPr>
          </a:lstStyle>
          <a:p>
            <a:pPr>
              <a:spcBef>
                <a:spcPct val="0"/>
              </a:spcBef>
              <a:buClrTx/>
              <a:buSzTx/>
              <a:buFontTx/>
              <a:buNone/>
            </a:pPr>
            <a:fld id="{6A8C2FA4-FF61-47B2-8B28-72B1F3820FBB}" type="slidenum">
              <a:rPr lang="en-US" altLang="zh-CN" sz="1200" smtClean="0">
                <a:solidFill>
                  <a:srgbClr val="B5A788"/>
                </a:solidFill>
                <a:latin typeface="Times New Roman" panose="02020603050405020304" pitchFamily="18" charset="0"/>
                <a:ea typeface="宋体" panose="02010600030101010101" pitchFamily="2" charset="-122"/>
              </a:rPr>
              <a:pPr>
                <a:spcBef>
                  <a:spcPct val="0"/>
                </a:spcBef>
                <a:buClrTx/>
                <a:buSzTx/>
                <a:buFontTx/>
                <a:buNone/>
              </a:pPr>
              <a:t>14</a:t>
            </a:fld>
            <a:endParaRPr lang="en-US" altLang="zh-CN" sz="1200">
              <a:solidFill>
                <a:srgbClr val="B5A788"/>
              </a:solidFill>
              <a:latin typeface="Times New Roman" panose="02020603050405020304" pitchFamily="18" charset="0"/>
              <a:ea typeface="宋体" panose="02010600030101010101" pitchFamily="2" charset="-122"/>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7666" name="Rectangle 2">
            <a:extLst>
              <a:ext uri="{FF2B5EF4-FFF2-40B4-BE49-F238E27FC236}">
                <a16:creationId xmlns:a16="http://schemas.microsoft.com/office/drawing/2014/main" id="{3DFF8163-B2AC-4481-78FF-29E80A571632}"/>
              </a:ext>
            </a:extLst>
          </p:cNvPr>
          <p:cNvSpPr>
            <a:spLocks noGrp="1" noChangeArrowheads="1"/>
          </p:cNvSpPr>
          <p:nvPr>
            <p:ph type="title"/>
          </p:nvPr>
        </p:nvSpPr>
        <p:spPr/>
        <p:txBody>
          <a:bodyPr/>
          <a:lstStyle/>
          <a:p>
            <a:pPr eaLnBrk="1" hangingPunct="1"/>
            <a:r>
              <a:rPr lang="en-US" altLang="zh-CN" sz="3900">
                <a:effectLst>
                  <a:outerShdw blurRad="38100" dist="38100" dir="2700000" algn="tl">
                    <a:srgbClr val="C0C0C0"/>
                  </a:outerShdw>
                </a:effectLst>
              </a:rPr>
              <a:t>9.4 </a:t>
            </a:r>
            <a:r>
              <a:rPr lang="zh-CN" altLang="en-US" sz="3900">
                <a:effectLst>
                  <a:outerShdw blurRad="38100" dist="38100" dir="2700000" algn="tl">
                    <a:srgbClr val="C0C0C0"/>
                  </a:outerShdw>
                </a:effectLst>
              </a:rPr>
              <a:t>理解用户的工作：现场研究法</a:t>
            </a:r>
          </a:p>
        </p:txBody>
      </p:sp>
      <p:sp>
        <p:nvSpPr>
          <p:cNvPr id="29698" name="Rectangle 3">
            <a:extLst>
              <a:ext uri="{FF2B5EF4-FFF2-40B4-BE49-F238E27FC236}">
                <a16:creationId xmlns:a16="http://schemas.microsoft.com/office/drawing/2014/main" id="{499AC32A-9980-B5B8-32BE-43F42E028176}"/>
              </a:ext>
            </a:extLst>
          </p:cNvPr>
          <p:cNvSpPr>
            <a:spLocks noGrp="1"/>
          </p:cNvSpPr>
          <p:nvPr>
            <p:ph idx="1"/>
          </p:nvPr>
        </p:nvSpPr>
        <p:spPr/>
        <p:txBody>
          <a:bodyPr/>
          <a:lstStyle/>
          <a:p>
            <a:pPr eaLnBrk="1" hangingPunct="1">
              <a:lnSpc>
                <a:spcPct val="80000"/>
              </a:lnSpc>
            </a:pPr>
            <a:r>
              <a:rPr lang="zh-CN" altLang="en-US" sz="2500"/>
              <a:t>一个实例</a:t>
            </a:r>
          </a:p>
          <a:p>
            <a:pPr lvl="1" eaLnBrk="1" hangingPunct="1">
              <a:lnSpc>
                <a:spcPct val="80000"/>
              </a:lnSpc>
            </a:pPr>
            <a:r>
              <a:rPr lang="zh-CN" altLang="en-US" sz="2200"/>
              <a:t>某电话公司认为维修人员之间的交谈与任务无关</a:t>
            </a:r>
          </a:p>
          <a:p>
            <a:pPr lvl="2" eaLnBrk="1" hangingPunct="1">
              <a:lnSpc>
                <a:spcPct val="80000"/>
              </a:lnSpc>
            </a:pPr>
            <a:r>
              <a:rPr lang="zh-CN" altLang="en-US" sz="1900"/>
              <a:t>为了减少交谈，提高效率，引入了取消交谈功能的系统</a:t>
            </a:r>
          </a:p>
          <a:p>
            <a:pPr lvl="1" eaLnBrk="1" hangingPunct="1">
              <a:lnSpc>
                <a:spcPct val="80000"/>
              </a:lnSpc>
            </a:pPr>
            <a:r>
              <a:rPr lang="zh-CN" altLang="en-US" sz="2200"/>
              <a:t>事实上，交谈是维修人员协同问题求解的一个重要方式</a:t>
            </a:r>
          </a:p>
          <a:p>
            <a:pPr lvl="2" eaLnBrk="1" hangingPunct="1">
              <a:lnSpc>
                <a:spcPct val="80000"/>
              </a:lnSpc>
            </a:pPr>
            <a:r>
              <a:rPr lang="zh-CN" altLang="en-US" sz="1900"/>
              <a:t>管理者并未意识到交谈和任务之间的关系</a:t>
            </a:r>
          </a:p>
          <a:p>
            <a:pPr lvl="1" eaLnBrk="1" hangingPunct="1">
              <a:lnSpc>
                <a:spcPct val="80000"/>
              </a:lnSpc>
            </a:pPr>
            <a:r>
              <a:rPr lang="zh-CN" altLang="en-US" sz="2200"/>
              <a:t>为避免有意</a:t>
            </a:r>
            <a:r>
              <a:rPr lang="en-US" altLang="zh-CN" sz="2200"/>
              <a:t>/</a:t>
            </a:r>
            <a:r>
              <a:rPr lang="zh-CN" altLang="en-US" sz="2200"/>
              <a:t>无意的技术限制，需研究用户的现实世界活动</a:t>
            </a:r>
          </a:p>
          <a:p>
            <a:pPr eaLnBrk="1" hangingPunct="1">
              <a:lnSpc>
                <a:spcPct val="80000"/>
              </a:lnSpc>
            </a:pPr>
            <a:r>
              <a:rPr lang="zh-CN" altLang="en-US" sz="2500"/>
              <a:t>现场研究法来自人类学的分支：人种学（</a:t>
            </a:r>
            <a:r>
              <a:rPr lang="en-US" altLang="zh-CN" sz="2500"/>
              <a:t>Ethnography</a:t>
            </a:r>
            <a:r>
              <a:rPr lang="zh-CN" altLang="en-US" sz="2500"/>
              <a:t>）</a:t>
            </a:r>
          </a:p>
          <a:p>
            <a:pPr lvl="1" eaLnBrk="1" hangingPunct="1">
              <a:lnSpc>
                <a:spcPct val="80000"/>
              </a:lnSpc>
            </a:pPr>
            <a:r>
              <a:rPr lang="zh-CN" altLang="en-US" sz="2200"/>
              <a:t>人种学涉及到各种人种文化历史的研究和科学描述</a:t>
            </a:r>
          </a:p>
          <a:p>
            <a:pPr lvl="1" eaLnBrk="1" hangingPunct="1">
              <a:lnSpc>
                <a:spcPct val="80000"/>
              </a:lnSpc>
            </a:pPr>
            <a:r>
              <a:rPr lang="zh-CN" altLang="en-US" sz="2200"/>
              <a:t>它必须在社会和文化的背景中去研究人们的活动</a:t>
            </a:r>
          </a:p>
          <a:p>
            <a:pPr lvl="1" eaLnBrk="1" hangingPunct="1">
              <a:lnSpc>
                <a:spcPct val="80000"/>
              </a:lnSpc>
            </a:pPr>
            <a:r>
              <a:rPr lang="zh-CN" altLang="en-US" sz="2200"/>
              <a:t>文化在此指特殊的工作组或组织，而非整个社会</a:t>
            </a:r>
          </a:p>
        </p:txBody>
      </p:sp>
      <p:sp>
        <p:nvSpPr>
          <p:cNvPr id="29699" name="灯片编号占位符 3">
            <a:extLst>
              <a:ext uri="{FF2B5EF4-FFF2-40B4-BE49-F238E27FC236}">
                <a16:creationId xmlns:a16="http://schemas.microsoft.com/office/drawing/2014/main" id="{EB0606D8-A7B6-47E4-7B5E-4F16B0651639}"/>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600"/>
              </a:spcBef>
              <a:buClr>
                <a:schemeClr val="accent1"/>
              </a:buClr>
              <a:buSzPct val="80000"/>
              <a:buFont typeface="Wingdings 2" panose="05020102010507070707" pitchFamily="82" charset="2"/>
              <a:buChar char=""/>
              <a:defRPr sz="3200">
                <a:solidFill>
                  <a:schemeClr val="tx1"/>
                </a:solidFill>
                <a:latin typeface="Gill Sans MT" panose="020B0502020104020203" pitchFamily="34" charset="0"/>
                <a:ea typeface="华文中宋" panose="02010600040101010101" pitchFamily="2" charset="-122"/>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anose="020B0502020104020203" pitchFamily="34" charset="0"/>
                <a:ea typeface="华文中宋" panose="02010600040101010101" pitchFamily="2" charset="-122"/>
              </a:defRPr>
            </a:lvl2pPr>
            <a:lvl3pPr marL="1143000" indent="-228600">
              <a:spcBef>
                <a:spcPct val="20000"/>
              </a:spcBef>
              <a:buClr>
                <a:schemeClr val="accent2"/>
              </a:buClr>
              <a:buFont typeface="Wingdings 2" panose="05020102010507070707" pitchFamily="82" charset="2"/>
              <a:buChar char=""/>
              <a:defRPr sz="2400">
                <a:solidFill>
                  <a:schemeClr val="tx1"/>
                </a:solidFill>
                <a:latin typeface="Gill Sans MT" panose="020B0502020104020203" pitchFamily="34" charset="0"/>
                <a:ea typeface="华文中宋" panose="02010600040101010101" pitchFamily="2" charset="-122"/>
              </a:defRPr>
            </a:lvl3pPr>
            <a:lvl4pPr marL="1600200" indent="-228600">
              <a:spcBef>
                <a:spcPct val="20000"/>
              </a:spcBef>
              <a:buClr>
                <a:srgbClr val="C32D2E"/>
              </a:buClr>
              <a:buFont typeface="Wingdings 2" panose="05020102010507070707" pitchFamily="82" charset="2"/>
              <a:buChar char=""/>
              <a:defRPr sz="2000">
                <a:solidFill>
                  <a:schemeClr val="tx1"/>
                </a:solidFill>
                <a:latin typeface="Gill Sans MT" panose="020B0502020104020203" pitchFamily="34" charset="0"/>
                <a:ea typeface="华文中宋" panose="02010600040101010101" pitchFamily="2" charset="-122"/>
              </a:defRPr>
            </a:lvl4pPr>
            <a:lvl5pPr marL="2057400" indent="-228600">
              <a:spcBef>
                <a:spcPct val="20000"/>
              </a:spcBef>
              <a:buClr>
                <a:srgbClr val="84AA33"/>
              </a:buClr>
              <a:buFont typeface="Wingdings 2" panose="05020102010507070707" pitchFamily="82" charset="2"/>
              <a:buChar char=""/>
              <a:defRPr sz="2000">
                <a:solidFill>
                  <a:schemeClr val="tx1"/>
                </a:solidFill>
                <a:latin typeface="Gill Sans MT" panose="020B0502020104020203" pitchFamily="34" charset="0"/>
                <a:ea typeface="华文中宋" panose="02010600040101010101" pitchFamily="2" charset="-122"/>
              </a:defRPr>
            </a:lvl5pPr>
            <a:lvl6pPr marL="2514600" indent="-228600" eaLnBrk="0" fontAlgn="base" hangingPunct="0">
              <a:spcBef>
                <a:spcPct val="20000"/>
              </a:spcBef>
              <a:spcAft>
                <a:spcPct val="0"/>
              </a:spcAft>
              <a:buClr>
                <a:srgbClr val="84AA33"/>
              </a:buClr>
              <a:buFont typeface="Wingdings 2" panose="05020102010507070707" pitchFamily="82" charset="2"/>
              <a:buChar char=""/>
              <a:defRPr sz="2000">
                <a:solidFill>
                  <a:schemeClr val="tx1"/>
                </a:solidFill>
                <a:latin typeface="Gill Sans MT" panose="020B0502020104020203" pitchFamily="34" charset="0"/>
                <a:ea typeface="华文中宋" panose="02010600040101010101" pitchFamily="2" charset="-122"/>
              </a:defRPr>
            </a:lvl6pPr>
            <a:lvl7pPr marL="2971800" indent="-228600" eaLnBrk="0" fontAlgn="base" hangingPunct="0">
              <a:spcBef>
                <a:spcPct val="20000"/>
              </a:spcBef>
              <a:spcAft>
                <a:spcPct val="0"/>
              </a:spcAft>
              <a:buClr>
                <a:srgbClr val="84AA33"/>
              </a:buClr>
              <a:buFont typeface="Wingdings 2" panose="05020102010507070707" pitchFamily="82" charset="2"/>
              <a:buChar char=""/>
              <a:defRPr sz="2000">
                <a:solidFill>
                  <a:schemeClr val="tx1"/>
                </a:solidFill>
                <a:latin typeface="Gill Sans MT" panose="020B0502020104020203" pitchFamily="34" charset="0"/>
                <a:ea typeface="华文中宋" panose="02010600040101010101" pitchFamily="2" charset="-122"/>
              </a:defRPr>
            </a:lvl7pPr>
            <a:lvl8pPr marL="3429000" indent="-228600" eaLnBrk="0" fontAlgn="base" hangingPunct="0">
              <a:spcBef>
                <a:spcPct val="20000"/>
              </a:spcBef>
              <a:spcAft>
                <a:spcPct val="0"/>
              </a:spcAft>
              <a:buClr>
                <a:srgbClr val="84AA33"/>
              </a:buClr>
              <a:buFont typeface="Wingdings 2" panose="05020102010507070707" pitchFamily="82" charset="2"/>
              <a:buChar char=""/>
              <a:defRPr sz="2000">
                <a:solidFill>
                  <a:schemeClr val="tx1"/>
                </a:solidFill>
                <a:latin typeface="Gill Sans MT" panose="020B0502020104020203" pitchFamily="34" charset="0"/>
                <a:ea typeface="华文中宋" panose="02010600040101010101" pitchFamily="2" charset="-122"/>
              </a:defRPr>
            </a:lvl8pPr>
            <a:lvl9pPr marL="3886200" indent="-228600" eaLnBrk="0" fontAlgn="base" hangingPunct="0">
              <a:spcBef>
                <a:spcPct val="20000"/>
              </a:spcBef>
              <a:spcAft>
                <a:spcPct val="0"/>
              </a:spcAft>
              <a:buClr>
                <a:srgbClr val="84AA33"/>
              </a:buClr>
              <a:buFont typeface="Wingdings 2" panose="05020102010507070707" pitchFamily="82" charset="2"/>
              <a:buChar char=""/>
              <a:defRPr sz="2000">
                <a:solidFill>
                  <a:schemeClr val="tx1"/>
                </a:solidFill>
                <a:latin typeface="Gill Sans MT" panose="020B0502020104020203" pitchFamily="34" charset="0"/>
                <a:ea typeface="华文中宋" panose="02010600040101010101" pitchFamily="2" charset="-122"/>
              </a:defRPr>
            </a:lvl9pPr>
          </a:lstStyle>
          <a:p>
            <a:pPr>
              <a:spcBef>
                <a:spcPct val="0"/>
              </a:spcBef>
              <a:buClrTx/>
              <a:buSzTx/>
              <a:buFontTx/>
              <a:buNone/>
            </a:pPr>
            <a:fld id="{7CF78B29-1316-482C-92F6-0A6C7A3A466D}" type="slidenum">
              <a:rPr lang="en-US" altLang="zh-CN" sz="1200" smtClean="0">
                <a:solidFill>
                  <a:srgbClr val="B5A788"/>
                </a:solidFill>
                <a:latin typeface="Times New Roman" panose="02020603050405020304" pitchFamily="18" charset="0"/>
                <a:ea typeface="宋体" panose="02010600030101010101" pitchFamily="2" charset="-122"/>
              </a:rPr>
              <a:pPr>
                <a:spcBef>
                  <a:spcPct val="0"/>
                </a:spcBef>
                <a:buClrTx/>
                <a:buSzTx/>
                <a:buFontTx/>
                <a:buNone/>
              </a:pPr>
              <a:t>15</a:t>
            </a:fld>
            <a:endParaRPr lang="en-US" altLang="zh-CN" sz="1200">
              <a:solidFill>
                <a:srgbClr val="B5A788"/>
              </a:solidFill>
              <a:latin typeface="Times New Roman" panose="02020603050405020304" pitchFamily="18" charset="0"/>
              <a:ea typeface="宋体" panose="02010600030101010101" pitchFamily="2" charset="-122"/>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8690" name="Rectangle 2">
            <a:extLst>
              <a:ext uri="{FF2B5EF4-FFF2-40B4-BE49-F238E27FC236}">
                <a16:creationId xmlns:a16="http://schemas.microsoft.com/office/drawing/2014/main" id="{23F40DCB-080B-E72E-4904-AFD085185667}"/>
              </a:ext>
            </a:extLst>
          </p:cNvPr>
          <p:cNvSpPr>
            <a:spLocks noGrp="1" noChangeArrowheads="1"/>
          </p:cNvSpPr>
          <p:nvPr>
            <p:ph type="title"/>
          </p:nvPr>
        </p:nvSpPr>
        <p:spPr/>
        <p:txBody>
          <a:bodyPr/>
          <a:lstStyle/>
          <a:p>
            <a:pPr eaLnBrk="1" hangingPunct="1"/>
            <a:r>
              <a:rPr lang="en-US" altLang="zh-CN" sz="3900">
                <a:effectLst>
                  <a:outerShdw blurRad="38100" dist="38100" dir="2700000" algn="tl">
                    <a:srgbClr val="C0C0C0"/>
                  </a:outerShdw>
                </a:effectLst>
              </a:rPr>
              <a:t>9.4 </a:t>
            </a:r>
            <a:r>
              <a:rPr lang="zh-CN" altLang="en-US" sz="3900">
                <a:effectLst>
                  <a:outerShdw blurRad="38100" dist="38100" dir="2700000" algn="tl">
                    <a:srgbClr val="C0C0C0"/>
                  </a:outerShdw>
                </a:effectLst>
              </a:rPr>
              <a:t>理解用户的工作：现场研究法</a:t>
            </a:r>
          </a:p>
        </p:txBody>
      </p:sp>
      <p:sp>
        <p:nvSpPr>
          <p:cNvPr id="30722" name="Rectangle 3">
            <a:extLst>
              <a:ext uri="{FF2B5EF4-FFF2-40B4-BE49-F238E27FC236}">
                <a16:creationId xmlns:a16="http://schemas.microsoft.com/office/drawing/2014/main" id="{E57F2614-3338-51F1-E998-E07C0CF03C68}"/>
              </a:ext>
            </a:extLst>
          </p:cNvPr>
          <p:cNvSpPr>
            <a:spLocks noGrp="1"/>
          </p:cNvSpPr>
          <p:nvPr>
            <p:ph idx="1"/>
          </p:nvPr>
        </p:nvSpPr>
        <p:spPr/>
        <p:txBody>
          <a:bodyPr/>
          <a:lstStyle/>
          <a:p>
            <a:pPr lvl="1" eaLnBrk="1" hangingPunct="1">
              <a:lnSpc>
                <a:spcPct val="80000"/>
              </a:lnSpc>
            </a:pPr>
            <a:r>
              <a:rPr lang="zh-CN" altLang="en-US" sz="2200"/>
              <a:t>研究基于详细记录人们相互之间以及与环境之间的交互</a:t>
            </a:r>
          </a:p>
          <a:p>
            <a:pPr lvl="2" eaLnBrk="1" hangingPunct="1">
              <a:lnSpc>
                <a:spcPct val="80000"/>
              </a:lnSpc>
            </a:pPr>
            <a:r>
              <a:rPr lang="zh-CN" altLang="en-US" sz="1900"/>
              <a:t>特别注重人们的社会关系及其如何影响了人们活动的性质</a:t>
            </a:r>
          </a:p>
          <a:p>
            <a:pPr lvl="1" eaLnBrk="1" hangingPunct="1">
              <a:lnSpc>
                <a:spcPct val="80000"/>
              </a:lnSpc>
            </a:pPr>
            <a:r>
              <a:rPr lang="zh-CN" altLang="en-US" sz="2200"/>
              <a:t>旨在客观地从其自身的文化框架中理解一种文化</a:t>
            </a:r>
          </a:p>
          <a:p>
            <a:pPr lvl="2" eaLnBrk="1" hangingPunct="1">
              <a:lnSpc>
                <a:spcPct val="80000"/>
              </a:lnSpc>
            </a:pPr>
            <a:r>
              <a:rPr lang="zh-CN" altLang="en-US" sz="1900"/>
              <a:t>研究者不会实际地进入这种文化，也不会用个人的观点来看待事物</a:t>
            </a:r>
          </a:p>
          <a:p>
            <a:pPr eaLnBrk="1" hangingPunct="1">
              <a:lnSpc>
                <a:spcPct val="80000"/>
              </a:lnSpc>
            </a:pPr>
            <a:r>
              <a:rPr lang="zh-CN" altLang="en-US" sz="2500"/>
              <a:t>人种学研究的启示在于工作只能在具体的环境中研究</a:t>
            </a:r>
          </a:p>
          <a:p>
            <a:pPr lvl="1" eaLnBrk="1" hangingPunct="1">
              <a:lnSpc>
                <a:spcPct val="80000"/>
              </a:lnSpc>
            </a:pPr>
            <a:r>
              <a:rPr lang="zh-CN" altLang="en-US" sz="2200"/>
              <a:t>一旦脱离了这个环境，则用户活动的性质将改变</a:t>
            </a:r>
          </a:p>
          <a:p>
            <a:pPr eaLnBrk="1" hangingPunct="1">
              <a:lnSpc>
                <a:spcPct val="80000"/>
              </a:lnSpc>
            </a:pPr>
            <a:r>
              <a:rPr lang="zh-CN" altLang="en-US" sz="2500"/>
              <a:t>现场研究旨在客观地揭示和理解用户活动的结构和规律</a:t>
            </a:r>
          </a:p>
          <a:p>
            <a:pPr lvl="1" eaLnBrk="1" hangingPunct="1">
              <a:lnSpc>
                <a:spcPct val="80000"/>
              </a:lnSpc>
            </a:pPr>
            <a:r>
              <a:rPr lang="zh-CN" altLang="en-US" sz="2200"/>
              <a:t>用户早已习惯于日常工作，常会忽略工作的某些重要性质</a:t>
            </a:r>
          </a:p>
          <a:p>
            <a:pPr lvl="1" eaLnBrk="1" hangingPunct="1">
              <a:lnSpc>
                <a:spcPct val="80000"/>
              </a:lnSpc>
            </a:pPr>
            <a:r>
              <a:rPr lang="zh-CN" altLang="en-US" sz="2200"/>
              <a:t>现场观察、参与用户的活动有助于揭示那些潜在的要素</a:t>
            </a:r>
          </a:p>
          <a:p>
            <a:pPr eaLnBrk="1" hangingPunct="1">
              <a:lnSpc>
                <a:spcPct val="80000"/>
              </a:lnSpc>
            </a:pPr>
            <a:endParaRPr lang="en-US" altLang="zh-CN" sz="2500"/>
          </a:p>
        </p:txBody>
      </p:sp>
      <p:sp>
        <p:nvSpPr>
          <p:cNvPr id="30723" name="灯片编号占位符 3">
            <a:extLst>
              <a:ext uri="{FF2B5EF4-FFF2-40B4-BE49-F238E27FC236}">
                <a16:creationId xmlns:a16="http://schemas.microsoft.com/office/drawing/2014/main" id="{02FA3E74-8288-1817-0AAE-29DF42FC30F3}"/>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600"/>
              </a:spcBef>
              <a:buClr>
                <a:schemeClr val="accent1"/>
              </a:buClr>
              <a:buSzPct val="80000"/>
              <a:buFont typeface="Wingdings 2" panose="05020102010507070707" pitchFamily="82" charset="2"/>
              <a:buChar char=""/>
              <a:defRPr sz="3200">
                <a:solidFill>
                  <a:schemeClr val="tx1"/>
                </a:solidFill>
                <a:latin typeface="Gill Sans MT" panose="020B0502020104020203" pitchFamily="34" charset="0"/>
                <a:ea typeface="华文中宋" panose="02010600040101010101" pitchFamily="2" charset="-122"/>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anose="020B0502020104020203" pitchFamily="34" charset="0"/>
                <a:ea typeface="华文中宋" panose="02010600040101010101" pitchFamily="2" charset="-122"/>
              </a:defRPr>
            </a:lvl2pPr>
            <a:lvl3pPr marL="1143000" indent="-228600">
              <a:spcBef>
                <a:spcPct val="20000"/>
              </a:spcBef>
              <a:buClr>
                <a:schemeClr val="accent2"/>
              </a:buClr>
              <a:buFont typeface="Wingdings 2" panose="05020102010507070707" pitchFamily="82" charset="2"/>
              <a:buChar char=""/>
              <a:defRPr sz="2400">
                <a:solidFill>
                  <a:schemeClr val="tx1"/>
                </a:solidFill>
                <a:latin typeface="Gill Sans MT" panose="020B0502020104020203" pitchFamily="34" charset="0"/>
                <a:ea typeface="华文中宋" panose="02010600040101010101" pitchFamily="2" charset="-122"/>
              </a:defRPr>
            </a:lvl3pPr>
            <a:lvl4pPr marL="1600200" indent="-228600">
              <a:spcBef>
                <a:spcPct val="20000"/>
              </a:spcBef>
              <a:buClr>
                <a:srgbClr val="C32D2E"/>
              </a:buClr>
              <a:buFont typeface="Wingdings 2" panose="05020102010507070707" pitchFamily="82" charset="2"/>
              <a:buChar char=""/>
              <a:defRPr sz="2000">
                <a:solidFill>
                  <a:schemeClr val="tx1"/>
                </a:solidFill>
                <a:latin typeface="Gill Sans MT" panose="020B0502020104020203" pitchFamily="34" charset="0"/>
                <a:ea typeface="华文中宋" panose="02010600040101010101" pitchFamily="2" charset="-122"/>
              </a:defRPr>
            </a:lvl4pPr>
            <a:lvl5pPr marL="2057400" indent="-228600">
              <a:spcBef>
                <a:spcPct val="20000"/>
              </a:spcBef>
              <a:buClr>
                <a:srgbClr val="84AA33"/>
              </a:buClr>
              <a:buFont typeface="Wingdings 2" panose="05020102010507070707" pitchFamily="82" charset="2"/>
              <a:buChar char=""/>
              <a:defRPr sz="2000">
                <a:solidFill>
                  <a:schemeClr val="tx1"/>
                </a:solidFill>
                <a:latin typeface="Gill Sans MT" panose="020B0502020104020203" pitchFamily="34" charset="0"/>
                <a:ea typeface="华文中宋" panose="02010600040101010101" pitchFamily="2" charset="-122"/>
              </a:defRPr>
            </a:lvl5pPr>
            <a:lvl6pPr marL="2514600" indent="-228600" eaLnBrk="0" fontAlgn="base" hangingPunct="0">
              <a:spcBef>
                <a:spcPct val="20000"/>
              </a:spcBef>
              <a:spcAft>
                <a:spcPct val="0"/>
              </a:spcAft>
              <a:buClr>
                <a:srgbClr val="84AA33"/>
              </a:buClr>
              <a:buFont typeface="Wingdings 2" panose="05020102010507070707" pitchFamily="82" charset="2"/>
              <a:buChar char=""/>
              <a:defRPr sz="2000">
                <a:solidFill>
                  <a:schemeClr val="tx1"/>
                </a:solidFill>
                <a:latin typeface="Gill Sans MT" panose="020B0502020104020203" pitchFamily="34" charset="0"/>
                <a:ea typeface="华文中宋" panose="02010600040101010101" pitchFamily="2" charset="-122"/>
              </a:defRPr>
            </a:lvl6pPr>
            <a:lvl7pPr marL="2971800" indent="-228600" eaLnBrk="0" fontAlgn="base" hangingPunct="0">
              <a:spcBef>
                <a:spcPct val="20000"/>
              </a:spcBef>
              <a:spcAft>
                <a:spcPct val="0"/>
              </a:spcAft>
              <a:buClr>
                <a:srgbClr val="84AA33"/>
              </a:buClr>
              <a:buFont typeface="Wingdings 2" panose="05020102010507070707" pitchFamily="82" charset="2"/>
              <a:buChar char=""/>
              <a:defRPr sz="2000">
                <a:solidFill>
                  <a:schemeClr val="tx1"/>
                </a:solidFill>
                <a:latin typeface="Gill Sans MT" panose="020B0502020104020203" pitchFamily="34" charset="0"/>
                <a:ea typeface="华文中宋" panose="02010600040101010101" pitchFamily="2" charset="-122"/>
              </a:defRPr>
            </a:lvl7pPr>
            <a:lvl8pPr marL="3429000" indent="-228600" eaLnBrk="0" fontAlgn="base" hangingPunct="0">
              <a:spcBef>
                <a:spcPct val="20000"/>
              </a:spcBef>
              <a:spcAft>
                <a:spcPct val="0"/>
              </a:spcAft>
              <a:buClr>
                <a:srgbClr val="84AA33"/>
              </a:buClr>
              <a:buFont typeface="Wingdings 2" panose="05020102010507070707" pitchFamily="82" charset="2"/>
              <a:buChar char=""/>
              <a:defRPr sz="2000">
                <a:solidFill>
                  <a:schemeClr val="tx1"/>
                </a:solidFill>
                <a:latin typeface="Gill Sans MT" panose="020B0502020104020203" pitchFamily="34" charset="0"/>
                <a:ea typeface="华文中宋" panose="02010600040101010101" pitchFamily="2" charset="-122"/>
              </a:defRPr>
            </a:lvl8pPr>
            <a:lvl9pPr marL="3886200" indent="-228600" eaLnBrk="0" fontAlgn="base" hangingPunct="0">
              <a:spcBef>
                <a:spcPct val="20000"/>
              </a:spcBef>
              <a:spcAft>
                <a:spcPct val="0"/>
              </a:spcAft>
              <a:buClr>
                <a:srgbClr val="84AA33"/>
              </a:buClr>
              <a:buFont typeface="Wingdings 2" panose="05020102010507070707" pitchFamily="82" charset="2"/>
              <a:buChar char=""/>
              <a:defRPr sz="2000">
                <a:solidFill>
                  <a:schemeClr val="tx1"/>
                </a:solidFill>
                <a:latin typeface="Gill Sans MT" panose="020B0502020104020203" pitchFamily="34" charset="0"/>
                <a:ea typeface="华文中宋" panose="02010600040101010101" pitchFamily="2" charset="-122"/>
              </a:defRPr>
            </a:lvl9pPr>
          </a:lstStyle>
          <a:p>
            <a:pPr>
              <a:spcBef>
                <a:spcPct val="0"/>
              </a:spcBef>
              <a:buClrTx/>
              <a:buSzTx/>
              <a:buFontTx/>
              <a:buNone/>
            </a:pPr>
            <a:fld id="{A05B0E8E-80F0-460C-BBB6-2EA8AE8F7BDA}" type="slidenum">
              <a:rPr lang="en-US" altLang="zh-CN" sz="1200" smtClean="0">
                <a:solidFill>
                  <a:srgbClr val="B5A788"/>
                </a:solidFill>
                <a:latin typeface="Times New Roman" panose="02020603050405020304" pitchFamily="18" charset="0"/>
                <a:ea typeface="宋体" panose="02010600030101010101" pitchFamily="2" charset="-122"/>
              </a:rPr>
              <a:pPr>
                <a:spcBef>
                  <a:spcPct val="0"/>
                </a:spcBef>
                <a:buClrTx/>
                <a:buSzTx/>
                <a:buFontTx/>
                <a:buNone/>
              </a:pPr>
              <a:t>16</a:t>
            </a:fld>
            <a:endParaRPr lang="en-US" altLang="zh-CN" sz="1200">
              <a:solidFill>
                <a:srgbClr val="B5A788"/>
              </a:solidFill>
              <a:latin typeface="Times New Roman" panose="02020603050405020304" pitchFamily="18" charset="0"/>
              <a:ea typeface="宋体" panose="02010600030101010101" pitchFamily="2" charset="-122"/>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714" name="Rectangle 2">
            <a:extLst>
              <a:ext uri="{FF2B5EF4-FFF2-40B4-BE49-F238E27FC236}">
                <a16:creationId xmlns:a16="http://schemas.microsoft.com/office/drawing/2014/main" id="{6B8A6CCD-BEA8-81B8-22BF-B54BC4443ACA}"/>
              </a:ext>
            </a:extLst>
          </p:cNvPr>
          <p:cNvSpPr>
            <a:spLocks noGrp="1" noChangeArrowheads="1"/>
          </p:cNvSpPr>
          <p:nvPr>
            <p:ph type="title"/>
          </p:nvPr>
        </p:nvSpPr>
        <p:spPr/>
        <p:txBody>
          <a:bodyPr/>
          <a:lstStyle/>
          <a:p>
            <a:pPr eaLnBrk="1" hangingPunct="1"/>
            <a:r>
              <a:rPr lang="en-US" altLang="zh-CN" sz="3900">
                <a:effectLst>
                  <a:outerShdw blurRad="38100" dist="38100" dir="2700000" algn="tl">
                    <a:srgbClr val="C0C0C0"/>
                  </a:outerShdw>
                </a:effectLst>
              </a:rPr>
              <a:t>9.4 </a:t>
            </a:r>
            <a:r>
              <a:rPr lang="zh-CN" altLang="en-US" sz="3900">
                <a:effectLst>
                  <a:outerShdw blurRad="38100" dist="38100" dir="2700000" algn="tl">
                    <a:srgbClr val="C0C0C0"/>
                  </a:outerShdw>
                </a:effectLst>
              </a:rPr>
              <a:t>理解用户的工作：现场研究法</a:t>
            </a:r>
          </a:p>
        </p:txBody>
      </p:sp>
      <p:sp>
        <p:nvSpPr>
          <p:cNvPr id="31746" name="Rectangle 3">
            <a:extLst>
              <a:ext uri="{FF2B5EF4-FFF2-40B4-BE49-F238E27FC236}">
                <a16:creationId xmlns:a16="http://schemas.microsoft.com/office/drawing/2014/main" id="{168EB04B-6359-5070-AE3C-0908CA27EF2C}"/>
              </a:ext>
            </a:extLst>
          </p:cNvPr>
          <p:cNvSpPr>
            <a:spLocks noGrp="1"/>
          </p:cNvSpPr>
          <p:nvPr>
            <p:ph idx="1"/>
          </p:nvPr>
        </p:nvSpPr>
        <p:spPr/>
        <p:txBody>
          <a:bodyPr/>
          <a:lstStyle/>
          <a:p>
            <a:pPr eaLnBrk="1" hangingPunct="1">
              <a:lnSpc>
                <a:spcPct val="80000"/>
              </a:lnSpc>
            </a:pPr>
            <a:r>
              <a:rPr lang="zh-CN" altLang="en-US" sz="3000"/>
              <a:t>现场研究并不是建模需求的数据收集过程</a:t>
            </a:r>
          </a:p>
          <a:p>
            <a:pPr lvl="1" eaLnBrk="1" hangingPunct="1">
              <a:lnSpc>
                <a:spcPct val="80000"/>
              </a:lnSpc>
            </a:pPr>
            <a:r>
              <a:rPr lang="zh-CN" altLang="en-US" sz="2600"/>
              <a:t>它所获取的信息是对当前工作状况的描述，而非对未来状况的描述</a:t>
            </a:r>
          </a:p>
          <a:p>
            <a:pPr lvl="1" eaLnBrk="1" hangingPunct="1">
              <a:lnSpc>
                <a:spcPct val="80000"/>
              </a:lnSpc>
            </a:pPr>
            <a:r>
              <a:rPr lang="zh-CN" altLang="en-US" sz="2600"/>
              <a:t>其作用是理解问题的性质，并帮助对设计决策作出评估</a:t>
            </a:r>
          </a:p>
          <a:p>
            <a:pPr lvl="1" eaLnBrk="1" hangingPunct="1">
              <a:lnSpc>
                <a:spcPct val="80000"/>
              </a:lnSpc>
            </a:pPr>
            <a:r>
              <a:rPr lang="zh-CN" altLang="en-US" sz="2600"/>
              <a:t>例如：在证卷交易所引入新技术支持经纪人的协同工作</a:t>
            </a:r>
          </a:p>
          <a:p>
            <a:pPr lvl="2" eaLnBrk="1" hangingPunct="1">
              <a:lnSpc>
                <a:spcPct val="80000"/>
              </a:lnSpc>
            </a:pPr>
            <a:r>
              <a:rPr lang="zh-CN" altLang="en-US" sz="2200"/>
              <a:t>其中有一项任务为“在凭单上记录交易”</a:t>
            </a:r>
          </a:p>
          <a:p>
            <a:pPr lvl="3" eaLnBrk="1" hangingPunct="1">
              <a:lnSpc>
                <a:spcPct val="80000"/>
              </a:lnSpc>
            </a:pPr>
            <a:r>
              <a:rPr lang="zh-CN" altLang="en-US" sz="1900"/>
              <a:t>有人认为现行的纸笔记录方式低效且易于出错</a:t>
            </a:r>
          </a:p>
          <a:p>
            <a:pPr lvl="3" eaLnBrk="1" hangingPunct="1">
              <a:lnSpc>
                <a:spcPct val="80000"/>
              </a:lnSpc>
            </a:pPr>
            <a:r>
              <a:rPr lang="zh-CN" altLang="en-US" sz="1900"/>
              <a:t>建议使用触摸屏输入交易信息，用耳机消除噪音</a:t>
            </a:r>
          </a:p>
          <a:p>
            <a:pPr lvl="2" eaLnBrk="1" hangingPunct="1">
              <a:lnSpc>
                <a:spcPct val="80000"/>
              </a:lnSpc>
            </a:pPr>
            <a:r>
              <a:rPr lang="zh-CN" altLang="en-US" sz="2200"/>
              <a:t>研究者对实际交易过程研究后指出这些建议存在问题</a:t>
            </a:r>
          </a:p>
          <a:p>
            <a:pPr lvl="3" eaLnBrk="1" hangingPunct="1">
              <a:lnSpc>
                <a:spcPct val="80000"/>
              </a:lnSpc>
            </a:pPr>
            <a:r>
              <a:rPr lang="zh-CN" altLang="en-US" sz="1900"/>
              <a:t>经纪人需要了解交易的进展状态和其他人的活动</a:t>
            </a:r>
          </a:p>
          <a:p>
            <a:pPr lvl="3" eaLnBrk="1" hangingPunct="1">
              <a:lnSpc>
                <a:spcPct val="80000"/>
              </a:lnSpc>
            </a:pPr>
            <a:r>
              <a:rPr lang="zh-CN" altLang="en-US" sz="1900"/>
              <a:t>经纪人需要移动办公</a:t>
            </a:r>
          </a:p>
          <a:p>
            <a:pPr lvl="3" eaLnBrk="1" hangingPunct="1">
              <a:lnSpc>
                <a:spcPct val="80000"/>
              </a:lnSpc>
            </a:pPr>
            <a:r>
              <a:rPr lang="zh-CN" altLang="en-US" sz="1900"/>
              <a:t>建议使用就有手势识别的移动笔输入系统</a:t>
            </a:r>
          </a:p>
        </p:txBody>
      </p:sp>
      <p:sp>
        <p:nvSpPr>
          <p:cNvPr id="31747" name="灯片编号占位符 3">
            <a:extLst>
              <a:ext uri="{FF2B5EF4-FFF2-40B4-BE49-F238E27FC236}">
                <a16:creationId xmlns:a16="http://schemas.microsoft.com/office/drawing/2014/main" id="{F910F1AA-9503-459E-ACF8-41D5FAA34343}"/>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600"/>
              </a:spcBef>
              <a:buClr>
                <a:schemeClr val="accent1"/>
              </a:buClr>
              <a:buSzPct val="80000"/>
              <a:buFont typeface="Wingdings 2" panose="05020102010507070707" pitchFamily="82" charset="2"/>
              <a:buChar char=""/>
              <a:defRPr sz="3200">
                <a:solidFill>
                  <a:schemeClr val="tx1"/>
                </a:solidFill>
                <a:latin typeface="Gill Sans MT" panose="020B0502020104020203" pitchFamily="34" charset="0"/>
                <a:ea typeface="华文中宋" panose="02010600040101010101" pitchFamily="2" charset="-122"/>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anose="020B0502020104020203" pitchFamily="34" charset="0"/>
                <a:ea typeface="华文中宋" panose="02010600040101010101" pitchFamily="2" charset="-122"/>
              </a:defRPr>
            </a:lvl2pPr>
            <a:lvl3pPr marL="1143000" indent="-228600">
              <a:spcBef>
                <a:spcPct val="20000"/>
              </a:spcBef>
              <a:buClr>
                <a:schemeClr val="accent2"/>
              </a:buClr>
              <a:buFont typeface="Wingdings 2" panose="05020102010507070707" pitchFamily="82" charset="2"/>
              <a:buChar char=""/>
              <a:defRPr sz="2400">
                <a:solidFill>
                  <a:schemeClr val="tx1"/>
                </a:solidFill>
                <a:latin typeface="Gill Sans MT" panose="020B0502020104020203" pitchFamily="34" charset="0"/>
                <a:ea typeface="华文中宋" panose="02010600040101010101" pitchFamily="2" charset="-122"/>
              </a:defRPr>
            </a:lvl3pPr>
            <a:lvl4pPr marL="1600200" indent="-228600">
              <a:spcBef>
                <a:spcPct val="20000"/>
              </a:spcBef>
              <a:buClr>
                <a:srgbClr val="C32D2E"/>
              </a:buClr>
              <a:buFont typeface="Wingdings 2" panose="05020102010507070707" pitchFamily="82" charset="2"/>
              <a:buChar char=""/>
              <a:defRPr sz="2000">
                <a:solidFill>
                  <a:schemeClr val="tx1"/>
                </a:solidFill>
                <a:latin typeface="Gill Sans MT" panose="020B0502020104020203" pitchFamily="34" charset="0"/>
                <a:ea typeface="华文中宋" panose="02010600040101010101" pitchFamily="2" charset="-122"/>
              </a:defRPr>
            </a:lvl4pPr>
            <a:lvl5pPr marL="2057400" indent="-228600">
              <a:spcBef>
                <a:spcPct val="20000"/>
              </a:spcBef>
              <a:buClr>
                <a:srgbClr val="84AA33"/>
              </a:buClr>
              <a:buFont typeface="Wingdings 2" panose="05020102010507070707" pitchFamily="82" charset="2"/>
              <a:buChar char=""/>
              <a:defRPr sz="2000">
                <a:solidFill>
                  <a:schemeClr val="tx1"/>
                </a:solidFill>
                <a:latin typeface="Gill Sans MT" panose="020B0502020104020203" pitchFamily="34" charset="0"/>
                <a:ea typeface="华文中宋" panose="02010600040101010101" pitchFamily="2" charset="-122"/>
              </a:defRPr>
            </a:lvl5pPr>
            <a:lvl6pPr marL="2514600" indent="-228600" eaLnBrk="0" fontAlgn="base" hangingPunct="0">
              <a:spcBef>
                <a:spcPct val="20000"/>
              </a:spcBef>
              <a:spcAft>
                <a:spcPct val="0"/>
              </a:spcAft>
              <a:buClr>
                <a:srgbClr val="84AA33"/>
              </a:buClr>
              <a:buFont typeface="Wingdings 2" panose="05020102010507070707" pitchFamily="82" charset="2"/>
              <a:buChar char=""/>
              <a:defRPr sz="2000">
                <a:solidFill>
                  <a:schemeClr val="tx1"/>
                </a:solidFill>
                <a:latin typeface="Gill Sans MT" panose="020B0502020104020203" pitchFamily="34" charset="0"/>
                <a:ea typeface="华文中宋" panose="02010600040101010101" pitchFamily="2" charset="-122"/>
              </a:defRPr>
            </a:lvl6pPr>
            <a:lvl7pPr marL="2971800" indent="-228600" eaLnBrk="0" fontAlgn="base" hangingPunct="0">
              <a:spcBef>
                <a:spcPct val="20000"/>
              </a:spcBef>
              <a:spcAft>
                <a:spcPct val="0"/>
              </a:spcAft>
              <a:buClr>
                <a:srgbClr val="84AA33"/>
              </a:buClr>
              <a:buFont typeface="Wingdings 2" panose="05020102010507070707" pitchFamily="82" charset="2"/>
              <a:buChar char=""/>
              <a:defRPr sz="2000">
                <a:solidFill>
                  <a:schemeClr val="tx1"/>
                </a:solidFill>
                <a:latin typeface="Gill Sans MT" panose="020B0502020104020203" pitchFamily="34" charset="0"/>
                <a:ea typeface="华文中宋" panose="02010600040101010101" pitchFamily="2" charset="-122"/>
              </a:defRPr>
            </a:lvl7pPr>
            <a:lvl8pPr marL="3429000" indent="-228600" eaLnBrk="0" fontAlgn="base" hangingPunct="0">
              <a:spcBef>
                <a:spcPct val="20000"/>
              </a:spcBef>
              <a:spcAft>
                <a:spcPct val="0"/>
              </a:spcAft>
              <a:buClr>
                <a:srgbClr val="84AA33"/>
              </a:buClr>
              <a:buFont typeface="Wingdings 2" panose="05020102010507070707" pitchFamily="82" charset="2"/>
              <a:buChar char=""/>
              <a:defRPr sz="2000">
                <a:solidFill>
                  <a:schemeClr val="tx1"/>
                </a:solidFill>
                <a:latin typeface="Gill Sans MT" panose="020B0502020104020203" pitchFamily="34" charset="0"/>
                <a:ea typeface="华文中宋" panose="02010600040101010101" pitchFamily="2" charset="-122"/>
              </a:defRPr>
            </a:lvl8pPr>
            <a:lvl9pPr marL="3886200" indent="-228600" eaLnBrk="0" fontAlgn="base" hangingPunct="0">
              <a:spcBef>
                <a:spcPct val="20000"/>
              </a:spcBef>
              <a:spcAft>
                <a:spcPct val="0"/>
              </a:spcAft>
              <a:buClr>
                <a:srgbClr val="84AA33"/>
              </a:buClr>
              <a:buFont typeface="Wingdings 2" panose="05020102010507070707" pitchFamily="82" charset="2"/>
              <a:buChar char=""/>
              <a:defRPr sz="2000">
                <a:solidFill>
                  <a:schemeClr val="tx1"/>
                </a:solidFill>
                <a:latin typeface="Gill Sans MT" panose="020B0502020104020203" pitchFamily="34" charset="0"/>
                <a:ea typeface="华文中宋" panose="02010600040101010101" pitchFamily="2" charset="-122"/>
              </a:defRPr>
            </a:lvl9pPr>
          </a:lstStyle>
          <a:p>
            <a:pPr>
              <a:spcBef>
                <a:spcPct val="0"/>
              </a:spcBef>
              <a:buClrTx/>
              <a:buSzTx/>
              <a:buFontTx/>
              <a:buNone/>
            </a:pPr>
            <a:fld id="{98B9E974-FA2F-4D06-84A9-E8825B90DD76}" type="slidenum">
              <a:rPr lang="en-US" altLang="zh-CN" sz="1200" smtClean="0">
                <a:solidFill>
                  <a:srgbClr val="B5A788"/>
                </a:solidFill>
                <a:latin typeface="Times New Roman" panose="02020603050405020304" pitchFamily="18" charset="0"/>
                <a:ea typeface="宋体" panose="02010600030101010101" pitchFamily="2" charset="-122"/>
              </a:rPr>
              <a:pPr>
                <a:spcBef>
                  <a:spcPct val="0"/>
                </a:spcBef>
                <a:buClrTx/>
                <a:buSzTx/>
                <a:buFontTx/>
                <a:buNone/>
              </a:pPr>
              <a:t>17</a:t>
            </a:fld>
            <a:endParaRPr lang="en-US" altLang="zh-CN" sz="1200">
              <a:solidFill>
                <a:srgbClr val="B5A788"/>
              </a:solidFill>
              <a:latin typeface="Times New Roman" panose="02020603050405020304" pitchFamily="18" charset="0"/>
              <a:ea typeface="宋体" panose="02010600030101010101" pitchFamily="2" charset="-122"/>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0738" name="Rectangle 2">
            <a:extLst>
              <a:ext uri="{FF2B5EF4-FFF2-40B4-BE49-F238E27FC236}">
                <a16:creationId xmlns:a16="http://schemas.microsoft.com/office/drawing/2014/main" id="{A606D08A-B7D0-7306-5415-CB32B8F0B245}"/>
              </a:ext>
            </a:extLst>
          </p:cNvPr>
          <p:cNvSpPr>
            <a:spLocks noGrp="1" noChangeArrowheads="1"/>
          </p:cNvSpPr>
          <p:nvPr>
            <p:ph type="title"/>
          </p:nvPr>
        </p:nvSpPr>
        <p:spPr/>
        <p:txBody>
          <a:bodyPr/>
          <a:lstStyle/>
          <a:p>
            <a:pPr eaLnBrk="1" hangingPunct="1"/>
            <a:r>
              <a:rPr lang="en-US" altLang="zh-CN" sz="3900">
                <a:effectLst>
                  <a:outerShdw blurRad="38100" dist="38100" dir="2700000" algn="tl">
                    <a:srgbClr val="C0C0C0"/>
                  </a:outerShdw>
                </a:effectLst>
              </a:rPr>
              <a:t>9.4 </a:t>
            </a:r>
            <a:r>
              <a:rPr lang="zh-CN" altLang="en-US" sz="3900">
                <a:effectLst>
                  <a:outerShdw blurRad="38100" dist="38100" dir="2700000" algn="tl">
                    <a:srgbClr val="C0C0C0"/>
                  </a:outerShdw>
                </a:effectLst>
              </a:rPr>
              <a:t>理解用户的工作：现场研究法</a:t>
            </a:r>
          </a:p>
        </p:txBody>
      </p:sp>
      <p:sp>
        <p:nvSpPr>
          <p:cNvPr id="32770" name="Rectangle 3">
            <a:extLst>
              <a:ext uri="{FF2B5EF4-FFF2-40B4-BE49-F238E27FC236}">
                <a16:creationId xmlns:a16="http://schemas.microsoft.com/office/drawing/2014/main" id="{75415F8E-FB7C-1A30-E8B9-D1C4DA7980D7}"/>
              </a:ext>
            </a:extLst>
          </p:cNvPr>
          <p:cNvSpPr>
            <a:spLocks noGrp="1"/>
          </p:cNvSpPr>
          <p:nvPr>
            <p:ph idx="1"/>
          </p:nvPr>
        </p:nvSpPr>
        <p:spPr/>
        <p:txBody>
          <a:bodyPr/>
          <a:lstStyle/>
          <a:p>
            <a:pPr eaLnBrk="1" hangingPunct="1">
              <a:lnSpc>
                <a:spcPct val="80000"/>
              </a:lnSpc>
            </a:pPr>
            <a:r>
              <a:rPr lang="zh-CN" altLang="en-US" sz="2500"/>
              <a:t>它着重于客观、全面地观察和记录与工作相关的信息</a:t>
            </a:r>
          </a:p>
          <a:p>
            <a:pPr lvl="1" eaLnBrk="1" hangingPunct="1">
              <a:lnSpc>
                <a:spcPct val="80000"/>
              </a:lnSpc>
            </a:pPr>
            <a:r>
              <a:rPr lang="zh-CN" altLang="en-US" sz="2200"/>
              <a:t>包括：通常的工作状况，工作的内容，机制，工具和环境</a:t>
            </a:r>
          </a:p>
          <a:p>
            <a:pPr lvl="1" eaLnBrk="1" hangingPunct="1">
              <a:lnSpc>
                <a:spcPct val="80000"/>
              </a:lnSpc>
            </a:pPr>
            <a:r>
              <a:rPr lang="zh-CN" altLang="en-US" sz="2200"/>
              <a:t>收集的数据需多种表示形式：文档、笔记、录像、图表等</a:t>
            </a:r>
          </a:p>
          <a:p>
            <a:pPr lvl="2" eaLnBrk="1" hangingPunct="1">
              <a:lnSpc>
                <a:spcPct val="80000"/>
              </a:lnSpc>
            </a:pPr>
            <a:r>
              <a:rPr lang="zh-CN" altLang="en-US" sz="1900"/>
              <a:t>因为任何表示形式都有它的作用和限制</a:t>
            </a:r>
          </a:p>
          <a:p>
            <a:pPr lvl="1" eaLnBrk="1" hangingPunct="1">
              <a:lnSpc>
                <a:spcPct val="80000"/>
              </a:lnSpc>
            </a:pPr>
            <a:r>
              <a:rPr lang="zh-CN" altLang="en-US" sz="2200"/>
              <a:t>过程本身也是一个观察</a:t>
            </a:r>
            <a:r>
              <a:rPr lang="en-US" altLang="zh-CN" sz="2200"/>
              <a:t>—</a:t>
            </a:r>
            <a:r>
              <a:rPr lang="zh-CN" altLang="en-US" sz="2200"/>
              <a:t>分析的迭代过程</a:t>
            </a:r>
          </a:p>
          <a:p>
            <a:pPr lvl="2" eaLnBrk="1" hangingPunct="1">
              <a:lnSpc>
                <a:spcPct val="80000"/>
              </a:lnSpc>
            </a:pPr>
            <a:r>
              <a:rPr lang="zh-CN" altLang="en-US" sz="1900"/>
              <a:t>因为其客观性，在开始时不能预测需要收集什么数据</a:t>
            </a:r>
          </a:p>
          <a:p>
            <a:pPr lvl="2" eaLnBrk="1" hangingPunct="1">
              <a:lnSpc>
                <a:spcPct val="80000"/>
              </a:lnSpc>
            </a:pPr>
            <a:r>
              <a:rPr lang="zh-CN" altLang="en-US" sz="1900"/>
              <a:t>在逐步深入后，可能需要关注某些方面的数据</a:t>
            </a:r>
          </a:p>
          <a:p>
            <a:pPr eaLnBrk="1" hangingPunct="1">
              <a:lnSpc>
                <a:spcPct val="80000"/>
              </a:lnSpc>
            </a:pPr>
            <a:r>
              <a:rPr lang="zh-CN" altLang="en-US" sz="2500"/>
              <a:t>现场研究和设计的区别</a:t>
            </a:r>
          </a:p>
          <a:p>
            <a:pPr lvl="1" eaLnBrk="1" hangingPunct="1">
              <a:lnSpc>
                <a:spcPct val="80000"/>
              </a:lnSpc>
            </a:pPr>
            <a:r>
              <a:rPr lang="zh-CN" altLang="en-US" sz="2200"/>
              <a:t>现场研究在于具体细节描述，旨在揭示工作的实际复杂性</a:t>
            </a:r>
          </a:p>
          <a:p>
            <a:pPr lvl="1" eaLnBrk="1" hangingPunct="1">
              <a:lnSpc>
                <a:spcPct val="80000"/>
              </a:lnSpc>
            </a:pPr>
            <a:r>
              <a:rPr lang="zh-CN" altLang="en-US" sz="2200"/>
              <a:t>设计本身是抽象和简化，集中于关键特征和概念的表示</a:t>
            </a:r>
          </a:p>
        </p:txBody>
      </p:sp>
      <p:sp>
        <p:nvSpPr>
          <p:cNvPr id="32771" name="灯片编号占位符 3">
            <a:extLst>
              <a:ext uri="{FF2B5EF4-FFF2-40B4-BE49-F238E27FC236}">
                <a16:creationId xmlns:a16="http://schemas.microsoft.com/office/drawing/2014/main" id="{8DF44880-FA58-95A1-AAF8-8C727822D1B9}"/>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600"/>
              </a:spcBef>
              <a:buClr>
                <a:schemeClr val="accent1"/>
              </a:buClr>
              <a:buSzPct val="80000"/>
              <a:buFont typeface="Wingdings 2" panose="05020102010507070707" pitchFamily="82" charset="2"/>
              <a:buChar char=""/>
              <a:defRPr sz="3200">
                <a:solidFill>
                  <a:schemeClr val="tx1"/>
                </a:solidFill>
                <a:latin typeface="Gill Sans MT" panose="020B0502020104020203" pitchFamily="34" charset="0"/>
                <a:ea typeface="华文中宋" panose="02010600040101010101" pitchFamily="2" charset="-122"/>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anose="020B0502020104020203" pitchFamily="34" charset="0"/>
                <a:ea typeface="华文中宋" panose="02010600040101010101" pitchFamily="2" charset="-122"/>
              </a:defRPr>
            </a:lvl2pPr>
            <a:lvl3pPr marL="1143000" indent="-228600">
              <a:spcBef>
                <a:spcPct val="20000"/>
              </a:spcBef>
              <a:buClr>
                <a:schemeClr val="accent2"/>
              </a:buClr>
              <a:buFont typeface="Wingdings 2" panose="05020102010507070707" pitchFamily="82" charset="2"/>
              <a:buChar char=""/>
              <a:defRPr sz="2400">
                <a:solidFill>
                  <a:schemeClr val="tx1"/>
                </a:solidFill>
                <a:latin typeface="Gill Sans MT" panose="020B0502020104020203" pitchFamily="34" charset="0"/>
                <a:ea typeface="华文中宋" panose="02010600040101010101" pitchFamily="2" charset="-122"/>
              </a:defRPr>
            </a:lvl3pPr>
            <a:lvl4pPr marL="1600200" indent="-228600">
              <a:spcBef>
                <a:spcPct val="20000"/>
              </a:spcBef>
              <a:buClr>
                <a:srgbClr val="C32D2E"/>
              </a:buClr>
              <a:buFont typeface="Wingdings 2" panose="05020102010507070707" pitchFamily="82" charset="2"/>
              <a:buChar char=""/>
              <a:defRPr sz="2000">
                <a:solidFill>
                  <a:schemeClr val="tx1"/>
                </a:solidFill>
                <a:latin typeface="Gill Sans MT" panose="020B0502020104020203" pitchFamily="34" charset="0"/>
                <a:ea typeface="华文中宋" panose="02010600040101010101" pitchFamily="2" charset="-122"/>
              </a:defRPr>
            </a:lvl4pPr>
            <a:lvl5pPr marL="2057400" indent="-228600">
              <a:spcBef>
                <a:spcPct val="20000"/>
              </a:spcBef>
              <a:buClr>
                <a:srgbClr val="84AA33"/>
              </a:buClr>
              <a:buFont typeface="Wingdings 2" panose="05020102010507070707" pitchFamily="82" charset="2"/>
              <a:buChar char=""/>
              <a:defRPr sz="2000">
                <a:solidFill>
                  <a:schemeClr val="tx1"/>
                </a:solidFill>
                <a:latin typeface="Gill Sans MT" panose="020B0502020104020203" pitchFamily="34" charset="0"/>
                <a:ea typeface="华文中宋" panose="02010600040101010101" pitchFamily="2" charset="-122"/>
              </a:defRPr>
            </a:lvl5pPr>
            <a:lvl6pPr marL="2514600" indent="-228600" eaLnBrk="0" fontAlgn="base" hangingPunct="0">
              <a:spcBef>
                <a:spcPct val="20000"/>
              </a:spcBef>
              <a:spcAft>
                <a:spcPct val="0"/>
              </a:spcAft>
              <a:buClr>
                <a:srgbClr val="84AA33"/>
              </a:buClr>
              <a:buFont typeface="Wingdings 2" panose="05020102010507070707" pitchFamily="82" charset="2"/>
              <a:buChar char=""/>
              <a:defRPr sz="2000">
                <a:solidFill>
                  <a:schemeClr val="tx1"/>
                </a:solidFill>
                <a:latin typeface="Gill Sans MT" panose="020B0502020104020203" pitchFamily="34" charset="0"/>
                <a:ea typeface="华文中宋" panose="02010600040101010101" pitchFamily="2" charset="-122"/>
              </a:defRPr>
            </a:lvl6pPr>
            <a:lvl7pPr marL="2971800" indent="-228600" eaLnBrk="0" fontAlgn="base" hangingPunct="0">
              <a:spcBef>
                <a:spcPct val="20000"/>
              </a:spcBef>
              <a:spcAft>
                <a:spcPct val="0"/>
              </a:spcAft>
              <a:buClr>
                <a:srgbClr val="84AA33"/>
              </a:buClr>
              <a:buFont typeface="Wingdings 2" panose="05020102010507070707" pitchFamily="82" charset="2"/>
              <a:buChar char=""/>
              <a:defRPr sz="2000">
                <a:solidFill>
                  <a:schemeClr val="tx1"/>
                </a:solidFill>
                <a:latin typeface="Gill Sans MT" panose="020B0502020104020203" pitchFamily="34" charset="0"/>
                <a:ea typeface="华文中宋" panose="02010600040101010101" pitchFamily="2" charset="-122"/>
              </a:defRPr>
            </a:lvl7pPr>
            <a:lvl8pPr marL="3429000" indent="-228600" eaLnBrk="0" fontAlgn="base" hangingPunct="0">
              <a:spcBef>
                <a:spcPct val="20000"/>
              </a:spcBef>
              <a:spcAft>
                <a:spcPct val="0"/>
              </a:spcAft>
              <a:buClr>
                <a:srgbClr val="84AA33"/>
              </a:buClr>
              <a:buFont typeface="Wingdings 2" panose="05020102010507070707" pitchFamily="82" charset="2"/>
              <a:buChar char=""/>
              <a:defRPr sz="2000">
                <a:solidFill>
                  <a:schemeClr val="tx1"/>
                </a:solidFill>
                <a:latin typeface="Gill Sans MT" panose="020B0502020104020203" pitchFamily="34" charset="0"/>
                <a:ea typeface="华文中宋" panose="02010600040101010101" pitchFamily="2" charset="-122"/>
              </a:defRPr>
            </a:lvl8pPr>
            <a:lvl9pPr marL="3886200" indent="-228600" eaLnBrk="0" fontAlgn="base" hangingPunct="0">
              <a:spcBef>
                <a:spcPct val="20000"/>
              </a:spcBef>
              <a:spcAft>
                <a:spcPct val="0"/>
              </a:spcAft>
              <a:buClr>
                <a:srgbClr val="84AA33"/>
              </a:buClr>
              <a:buFont typeface="Wingdings 2" panose="05020102010507070707" pitchFamily="82" charset="2"/>
              <a:buChar char=""/>
              <a:defRPr sz="2000">
                <a:solidFill>
                  <a:schemeClr val="tx1"/>
                </a:solidFill>
                <a:latin typeface="Gill Sans MT" panose="020B0502020104020203" pitchFamily="34" charset="0"/>
                <a:ea typeface="华文中宋" panose="02010600040101010101" pitchFamily="2" charset="-122"/>
              </a:defRPr>
            </a:lvl9pPr>
          </a:lstStyle>
          <a:p>
            <a:pPr>
              <a:spcBef>
                <a:spcPct val="0"/>
              </a:spcBef>
              <a:buClrTx/>
              <a:buSzTx/>
              <a:buFontTx/>
              <a:buNone/>
            </a:pPr>
            <a:fld id="{28391B6B-6034-49E0-98C9-E1A87268BF81}" type="slidenum">
              <a:rPr lang="en-US" altLang="zh-CN" sz="1200" smtClean="0">
                <a:solidFill>
                  <a:srgbClr val="B5A788"/>
                </a:solidFill>
                <a:latin typeface="Times New Roman" panose="02020603050405020304" pitchFamily="18" charset="0"/>
                <a:ea typeface="宋体" panose="02010600030101010101" pitchFamily="2" charset="-122"/>
              </a:rPr>
              <a:pPr>
                <a:spcBef>
                  <a:spcPct val="0"/>
                </a:spcBef>
                <a:buClrTx/>
                <a:buSzTx/>
                <a:buFontTx/>
                <a:buNone/>
              </a:pPr>
              <a:t>18</a:t>
            </a:fld>
            <a:endParaRPr lang="en-US" altLang="zh-CN" sz="1200">
              <a:solidFill>
                <a:srgbClr val="B5A788"/>
              </a:solidFill>
              <a:latin typeface="Times New Roman" panose="02020603050405020304" pitchFamily="18" charset="0"/>
              <a:ea typeface="宋体" panose="02010600030101010101" pitchFamily="2" charset="-122"/>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62" name="Rectangle 2">
            <a:extLst>
              <a:ext uri="{FF2B5EF4-FFF2-40B4-BE49-F238E27FC236}">
                <a16:creationId xmlns:a16="http://schemas.microsoft.com/office/drawing/2014/main" id="{7A34A1D3-20AD-B03B-7D81-70E4CC370878}"/>
              </a:ext>
            </a:extLst>
          </p:cNvPr>
          <p:cNvSpPr>
            <a:spLocks noGrp="1" noChangeArrowheads="1"/>
          </p:cNvSpPr>
          <p:nvPr>
            <p:ph type="title"/>
          </p:nvPr>
        </p:nvSpPr>
        <p:spPr/>
        <p:txBody>
          <a:bodyPr/>
          <a:lstStyle/>
          <a:p>
            <a:pPr eaLnBrk="1" hangingPunct="1"/>
            <a:r>
              <a:rPr lang="en-US" altLang="zh-CN" sz="3900">
                <a:effectLst>
                  <a:outerShdw blurRad="38100" dist="38100" dir="2700000" algn="tl">
                    <a:srgbClr val="C0C0C0"/>
                  </a:outerShdw>
                </a:effectLst>
              </a:rPr>
              <a:t>9.4 </a:t>
            </a:r>
            <a:r>
              <a:rPr lang="zh-CN" altLang="en-US" sz="3900">
                <a:effectLst>
                  <a:outerShdw blurRad="38100" dist="38100" dir="2700000" algn="tl">
                    <a:srgbClr val="C0C0C0"/>
                  </a:outerShdw>
                </a:effectLst>
              </a:rPr>
              <a:t>理解用户的工作：现场研究法</a:t>
            </a:r>
          </a:p>
        </p:txBody>
      </p:sp>
      <p:sp>
        <p:nvSpPr>
          <p:cNvPr id="33794" name="Rectangle 3">
            <a:extLst>
              <a:ext uri="{FF2B5EF4-FFF2-40B4-BE49-F238E27FC236}">
                <a16:creationId xmlns:a16="http://schemas.microsoft.com/office/drawing/2014/main" id="{DDF5D7F2-F92C-2FA0-02A6-338A28D8A8C7}"/>
              </a:ext>
            </a:extLst>
          </p:cNvPr>
          <p:cNvSpPr>
            <a:spLocks noGrp="1"/>
          </p:cNvSpPr>
          <p:nvPr>
            <p:ph idx="1"/>
          </p:nvPr>
        </p:nvSpPr>
        <p:spPr>
          <a:xfrm>
            <a:off x="685800" y="1443038"/>
            <a:ext cx="7772400" cy="4594225"/>
          </a:xfrm>
        </p:spPr>
        <p:txBody>
          <a:bodyPr/>
          <a:lstStyle/>
          <a:p>
            <a:pPr lvl="1" eaLnBrk="1" hangingPunct="1">
              <a:lnSpc>
                <a:spcPct val="80000"/>
              </a:lnSpc>
            </a:pPr>
            <a:r>
              <a:rPr lang="zh-CN" altLang="en-US" sz="2200"/>
              <a:t>问题是设计者如何从客观描述中捕捉系统需要支持什么</a:t>
            </a:r>
          </a:p>
          <a:p>
            <a:pPr lvl="2" eaLnBrk="1" hangingPunct="1">
              <a:lnSpc>
                <a:spcPct val="80000"/>
              </a:lnSpc>
            </a:pPr>
            <a:r>
              <a:rPr lang="zh-CN" altLang="en-US" sz="1900"/>
              <a:t>人种学的数据表示不能直接被利用</a:t>
            </a:r>
          </a:p>
          <a:p>
            <a:pPr lvl="2" eaLnBrk="1" hangingPunct="1">
              <a:lnSpc>
                <a:spcPct val="80000"/>
              </a:lnSpc>
            </a:pPr>
            <a:r>
              <a:rPr lang="zh-CN" altLang="en-US" sz="1900"/>
              <a:t>需要抽象和简化这些描述，从而导出满足设计需求的表示</a:t>
            </a:r>
          </a:p>
          <a:p>
            <a:pPr lvl="2" eaLnBrk="1" hangingPunct="1">
              <a:lnSpc>
                <a:spcPct val="80000"/>
              </a:lnSpc>
            </a:pPr>
            <a:r>
              <a:rPr lang="zh-CN" altLang="en-US" sz="1900"/>
              <a:t>但重要的数据可能被忽视，而导致没有捕捉到关键问题</a:t>
            </a:r>
          </a:p>
          <a:p>
            <a:pPr eaLnBrk="1" hangingPunct="1">
              <a:lnSpc>
                <a:spcPct val="80000"/>
              </a:lnSpc>
            </a:pPr>
            <a:r>
              <a:rPr lang="zh-CN" altLang="en-US" sz="2500"/>
              <a:t>现场研究数据的结构化分析和表示框架</a:t>
            </a:r>
          </a:p>
          <a:p>
            <a:pPr lvl="1" eaLnBrk="1" hangingPunct="1">
              <a:lnSpc>
                <a:spcPct val="80000"/>
              </a:lnSpc>
            </a:pPr>
            <a:r>
              <a:rPr lang="zh-CN" altLang="en-US" sz="2200"/>
              <a:t>设计者需要有一个对工作细节进行分析的结构化框架</a:t>
            </a:r>
          </a:p>
          <a:p>
            <a:pPr lvl="1" eaLnBrk="1" hangingPunct="1">
              <a:lnSpc>
                <a:spcPct val="80000"/>
              </a:lnSpc>
            </a:pPr>
            <a:r>
              <a:rPr lang="zh-CN" altLang="en-US" sz="2200"/>
              <a:t>使得他们能够集中在对设计过程而言是关键的那些特征上</a:t>
            </a:r>
          </a:p>
          <a:p>
            <a:pPr lvl="1" eaLnBrk="1" hangingPunct="1">
              <a:lnSpc>
                <a:spcPct val="80000"/>
              </a:lnSpc>
            </a:pPr>
            <a:r>
              <a:rPr lang="zh-CN" altLang="en-US" sz="2200"/>
              <a:t>对于协同工作，研究者提出了工作分析的三个主要方面</a:t>
            </a:r>
          </a:p>
          <a:p>
            <a:pPr lvl="2" eaLnBrk="1" hangingPunct="1">
              <a:lnSpc>
                <a:spcPct val="80000"/>
              </a:lnSpc>
            </a:pPr>
            <a:r>
              <a:rPr lang="zh-CN" altLang="en-US" sz="1900"/>
              <a:t>分布式协作：任务和活动的分布性，协作的方法和机制</a:t>
            </a:r>
          </a:p>
          <a:p>
            <a:pPr lvl="2" eaLnBrk="1" hangingPunct="1">
              <a:lnSpc>
                <a:spcPct val="80000"/>
              </a:lnSpc>
            </a:pPr>
            <a:r>
              <a:rPr lang="zh-CN" altLang="en-US" sz="1900"/>
              <a:t>规划和过程：工作的组织支持，如工作流图和组织图，及如何将他们用于支持工作</a:t>
            </a:r>
          </a:p>
          <a:p>
            <a:pPr lvl="2" eaLnBrk="1" hangingPunct="1">
              <a:lnSpc>
                <a:spcPct val="80000"/>
              </a:lnSpc>
            </a:pPr>
            <a:r>
              <a:rPr lang="zh-CN" altLang="en-US" sz="1900"/>
              <a:t>工作的感知：人们如何了解其他人的工作</a:t>
            </a:r>
          </a:p>
        </p:txBody>
      </p:sp>
      <p:sp>
        <p:nvSpPr>
          <p:cNvPr id="33795" name="灯片编号占位符 3">
            <a:extLst>
              <a:ext uri="{FF2B5EF4-FFF2-40B4-BE49-F238E27FC236}">
                <a16:creationId xmlns:a16="http://schemas.microsoft.com/office/drawing/2014/main" id="{B1684294-9AEF-ECE8-CD26-93FCC478B96C}"/>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600"/>
              </a:spcBef>
              <a:buClr>
                <a:schemeClr val="accent1"/>
              </a:buClr>
              <a:buSzPct val="80000"/>
              <a:buFont typeface="Wingdings 2" panose="05020102010507070707" pitchFamily="82" charset="2"/>
              <a:buChar char=""/>
              <a:defRPr sz="3200">
                <a:solidFill>
                  <a:schemeClr val="tx1"/>
                </a:solidFill>
                <a:latin typeface="Gill Sans MT" panose="020B0502020104020203" pitchFamily="34" charset="0"/>
                <a:ea typeface="华文中宋" panose="02010600040101010101" pitchFamily="2" charset="-122"/>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anose="020B0502020104020203" pitchFamily="34" charset="0"/>
                <a:ea typeface="华文中宋" panose="02010600040101010101" pitchFamily="2" charset="-122"/>
              </a:defRPr>
            </a:lvl2pPr>
            <a:lvl3pPr marL="1143000" indent="-228600">
              <a:spcBef>
                <a:spcPct val="20000"/>
              </a:spcBef>
              <a:buClr>
                <a:schemeClr val="accent2"/>
              </a:buClr>
              <a:buFont typeface="Wingdings 2" panose="05020102010507070707" pitchFamily="82" charset="2"/>
              <a:buChar char=""/>
              <a:defRPr sz="2400">
                <a:solidFill>
                  <a:schemeClr val="tx1"/>
                </a:solidFill>
                <a:latin typeface="Gill Sans MT" panose="020B0502020104020203" pitchFamily="34" charset="0"/>
                <a:ea typeface="华文中宋" panose="02010600040101010101" pitchFamily="2" charset="-122"/>
              </a:defRPr>
            </a:lvl3pPr>
            <a:lvl4pPr marL="1600200" indent="-228600">
              <a:spcBef>
                <a:spcPct val="20000"/>
              </a:spcBef>
              <a:buClr>
                <a:srgbClr val="C32D2E"/>
              </a:buClr>
              <a:buFont typeface="Wingdings 2" panose="05020102010507070707" pitchFamily="82" charset="2"/>
              <a:buChar char=""/>
              <a:defRPr sz="2000">
                <a:solidFill>
                  <a:schemeClr val="tx1"/>
                </a:solidFill>
                <a:latin typeface="Gill Sans MT" panose="020B0502020104020203" pitchFamily="34" charset="0"/>
                <a:ea typeface="华文中宋" panose="02010600040101010101" pitchFamily="2" charset="-122"/>
              </a:defRPr>
            </a:lvl4pPr>
            <a:lvl5pPr marL="2057400" indent="-228600">
              <a:spcBef>
                <a:spcPct val="20000"/>
              </a:spcBef>
              <a:buClr>
                <a:srgbClr val="84AA33"/>
              </a:buClr>
              <a:buFont typeface="Wingdings 2" panose="05020102010507070707" pitchFamily="82" charset="2"/>
              <a:buChar char=""/>
              <a:defRPr sz="2000">
                <a:solidFill>
                  <a:schemeClr val="tx1"/>
                </a:solidFill>
                <a:latin typeface="Gill Sans MT" panose="020B0502020104020203" pitchFamily="34" charset="0"/>
                <a:ea typeface="华文中宋" panose="02010600040101010101" pitchFamily="2" charset="-122"/>
              </a:defRPr>
            </a:lvl5pPr>
            <a:lvl6pPr marL="2514600" indent="-228600" eaLnBrk="0" fontAlgn="base" hangingPunct="0">
              <a:spcBef>
                <a:spcPct val="20000"/>
              </a:spcBef>
              <a:spcAft>
                <a:spcPct val="0"/>
              </a:spcAft>
              <a:buClr>
                <a:srgbClr val="84AA33"/>
              </a:buClr>
              <a:buFont typeface="Wingdings 2" panose="05020102010507070707" pitchFamily="82" charset="2"/>
              <a:buChar char=""/>
              <a:defRPr sz="2000">
                <a:solidFill>
                  <a:schemeClr val="tx1"/>
                </a:solidFill>
                <a:latin typeface="Gill Sans MT" panose="020B0502020104020203" pitchFamily="34" charset="0"/>
                <a:ea typeface="华文中宋" panose="02010600040101010101" pitchFamily="2" charset="-122"/>
              </a:defRPr>
            </a:lvl6pPr>
            <a:lvl7pPr marL="2971800" indent="-228600" eaLnBrk="0" fontAlgn="base" hangingPunct="0">
              <a:spcBef>
                <a:spcPct val="20000"/>
              </a:spcBef>
              <a:spcAft>
                <a:spcPct val="0"/>
              </a:spcAft>
              <a:buClr>
                <a:srgbClr val="84AA33"/>
              </a:buClr>
              <a:buFont typeface="Wingdings 2" panose="05020102010507070707" pitchFamily="82" charset="2"/>
              <a:buChar char=""/>
              <a:defRPr sz="2000">
                <a:solidFill>
                  <a:schemeClr val="tx1"/>
                </a:solidFill>
                <a:latin typeface="Gill Sans MT" panose="020B0502020104020203" pitchFamily="34" charset="0"/>
                <a:ea typeface="华文中宋" panose="02010600040101010101" pitchFamily="2" charset="-122"/>
              </a:defRPr>
            </a:lvl7pPr>
            <a:lvl8pPr marL="3429000" indent="-228600" eaLnBrk="0" fontAlgn="base" hangingPunct="0">
              <a:spcBef>
                <a:spcPct val="20000"/>
              </a:spcBef>
              <a:spcAft>
                <a:spcPct val="0"/>
              </a:spcAft>
              <a:buClr>
                <a:srgbClr val="84AA33"/>
              </a:buClr>
              <a:buFont typeface="Wingdings 2" panose="05020102010507070707" pitchFamily="82" charset="2"/>
              <a:buChar char=""/>
              <a:defRPr sz="2000">
                <a:solidFill>
                  <a:schemeClr val="tx1"/>
                </a:solidFill>
                <a:latin typeface="Gill Sans MT" panose="020B0502020104020203" pitchFamily="34" charset="0"/>
                <a:ea typeface="华文中宋" panose="02010600040101010101" pitchFamily="2" charset="-122"/>
              </a:defRPr>
            </a:lvl8pPr>
            <a:lvl9pPr marL="3886200" indent="-228600" eaLnBrk="0" fontAlgn="base" hangingPunct="0">
              <a:spcBef>
                <a:spcPct val="20000"/>
              </a:spcBef>
              <a:spcAft>
                <a:spcPct val="0"/>
              </a:spcAft>
              <a:buClr>
                <a:srgbClr val="84AA33"/>
              </a:buClr>
              <a:buFont typeface="Wingdings 2" panose="05020102010507070707" pitchFamily="82" charset="2"/>
              <a:buChar char=""/>
              <a:defRPr sz="2000">
                <a:solidFill>
                  <a:schemeClr val="tx1"/>
                </a:solidFill>
                <a:latin typeface="Gill Sans MT" panose="020B0502020104020203" pitchFamily="34" charset="0"/>
                <a:ea typeface="华文中宋" panose="02010600040101010101" pitchFamily="2" charset="-122"/>
              </a:defRPr>
            </a:lvl9pPr>
          </a:lstStyle>
          <a:p>
            <a:pPr>
              <a:spcBef>
                <a:spcPct val="0"/>
              </a:spcBef>
              <a:buClrTx/>
              <a:buSzTx/>
              <a:buFontTx/>
              <a:buNone/>
            </a:pPr>
            <a:fld id="{38BCCAF6-F993-4930-8846-FF4CB1A4225C}" type="slidenum">
              <a:rPr lang="en-US" altLang="zh-CN" sz="1200" smtClean="0">
                <a:solidFill>
                  <a:srgbClr val="B5A788"/>
                </a:solidFill>
                <a:latin typeface="Times New Roman" panose="02020603050405020304" pitchFamily="18" charset="0"/>
                <a:ea typeface="宋体" panose="02010600030101010101" pitchFamily="2" charset="-122"/>
              </a:rPr>
              <a:pPr>
                <a:spcBef>
                  <a:spcPct val="0"/>
                </a:spcBef>
                <a:buClrTx/>
                <a:buSzTx/>
                <a:buFontTx/>
                <a:buNone/>
              </a:pPr>
              <a:t>19</a:t>
            </a:fld>
            <a:endParaRPr lang="en-US" altLang="zh-CN" sz="1200">
              <a:solidFill>
                <a:srgbClr val="B5A788"/>
              </a:solidFill>
              <a:latin typeface="Times New Roman" panose="02020603050405020304" pitchFamily="18" charset="0"/>
              <a:ea typeface="宋体" panose="02010600030101010101" pitchFamily="2" charset="-122"/>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4354" name="Rectangle 2">
            <a:extLst>
              <a:ext uri="{FF2B5EF4-FFF2-40B4-BE49-F238E27FC236}">
                <a16:creationId xmlns:a16="http://schemas.microsoft.com/office/drawing/2014/main" id="{3447D34E-B1D7-882F-10FB-CFE98382DD88}"/>
              </a:ext>
            </a:extLst>
          </p:cNvPr>
          <p:cNvSpPr>
            <a:spLocks noGrp="1" noChangeArrowheads="1"/>
          </p:cNvSpPr>
          <p:nvPr>
            <p:ph type="title"/>
          </p:nvPr>
        </p:nvSpPr>
        <p:spPr/>
        <p:txBody>
          <a:bodyPr/>
          <a:lstStyle/>
          <a:p>
            <a:pPr eaLnBrk="1" hangingPunct="1"/>
            <a:r>
              <a:rPr lang="zh-CN" altLang="en-US" sz="3900">
                <a:effectLst>
                  <a:outerShdw blurRad="38100" dist="38100" dir="2700000" algn="tl">
                    <a:srgbClr val="C0C0C0"/>
                  </a:outerShdw>
                </a:effectLst>
              </a:rPr>
              <a:t>第</a:t>
            </a:r>
            <a:r>
              <a:rPr lang="en-US" altLang="zh-CN" sz="3900">
                <a:effectLst>
                  <a:outerShdw blurRad="38100" dist="38100" dir="2700000" algn="tl">
                    <a:srgbClr val="C0C0C0"/>
                  </a:outerShdw>
                </a:effectLst>
              </a:rPr>
              <a:t>9</a:t>
            </a:r>
            <a:r>
              <a:rPr lang="zh-CN" altLang="en-US" sz="3900">
                <a:effectLst>
                  <a:outerShdw blurRad="38100" dist="38100" dir="2700000" algn="tl">
                    <a:srgbClr val="C0C0C0"/>
                  </a:outerShdw>
                </a:effectLst>
              </a:rPr>
              <a:t>章 以用户为中心的交互设计</a:t>
            </a:r>
          </a:p>
        </p:txBody>
      </p:sp>
      <p:sp>
        <p:nvSpPr>
          <p:cNvPr id="16386" name="Rectangle 3">
            <a:extLst>
              <a:ext uri="{FF2B5EF4-FFF2-40B4-BE49-F238E27FC236}">
                <a16:creationId xmlns:a16="http://schemas.microsoft.com/office/drawing/2014/main" id="{8BA09981-9C92-6242-E3DD-B89D1ED458A7}"/>
              </a:ext>
            </a:extLst>
          </p:cNvPr>
          <p:cNvSpPr>
            <a:spLocks noGrp="1"/>
          </p:cNvSpPr>
          <p:nvPr>
            <p:ph idx="1"/>
          </p:nvPr>
        </p:nvSpPr>
        <p:spPr/>
        <p:txBody>
          <a:bodyPr/>
          <a:lstStyle/>
          <a:p>
            <a:pPr eaLnBrk="1" hangingPunct="1"/>
            <a:r>
              <a:rPr lang="zh-CN" altLang="en-US"/>
              <a:t>本章内容</a:t>
            </a:r>
          </a:p>
          <a:p>
            <a:pPr lvl="1" eaLnBrk="1" hangingPunct="1"/>
            <a:r>
              <a:rPr lang="zh-CN" altLang="en-US"/>
              <a:t>引言</a:t>
            </a:r>
          </a:p>
          <a:p>
            <a:pPr lvl="1" eaLnBrk="1" hangingPunct="1"/>
            <a:r>
              <a:rPr lang="zh-CN" altLang="en-US"/>
              <a:t>用户参与设计的重要性</a:t>
            </a:r>
          </a:p>
          <a:p>
            <a:pPr lvl="1" eaLnBrk="1" hangingPunct="1"/>
            <a:r>
              <a:rPr lang="zh-CN" altLang="en-US"/>
              <a:t>什么是以用户为中心的设计方法</a:t>
            </a:r>
          </a:p>
          <a:p>
            <a:pPr lvl="1" eaLnBrk="1" hangingPunct="1"/>
            <a:r>
              <a:rPr lang="zh-CN" altLang="en-US"/>
              <a:t>理解用户的工作：现场研究法</a:t>
            </a:r>
          </a:p>
          <a:p>
            <a:pPr lvl="1" eaLnBrk="1" hangingPunct="1"/>
            <a:r>
              <a:rPr lang="zh-CN" altLang="en-US"/>
              <a:t>让用户参与设计：参与式设计</a:t>
            </a:r>
          </a:p>
        </p:txBody>
      </p:sp>
      <p:sp>
        <p:nvSpPr>
          <p:cNvPr id="16387" name="灯片编号占位符 3">
            <a:extLst>
              <a:ext uri="{FF2B5EF4-FFF2-40B4-BE49-F238E27FC236}">
                <a16:creationId xmlns:a16="http://schemas.microsoft.com/office/drawing/2014/main" id="{BCFF9858-7652-A92C-D679-BB3516D6CBC4}"/>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600"/>
              </a:spcBef>
              <a:buClr>
                <a:schemeClr val="accent1"/>
              </a:buClr>
              <a:buSzPct val="80000"/>
              <a:buFont typeface="Wingdings 2" panose="05020102010507070707" pitchFamily="82" charset="2"/>
              <a:buChar char=""/>
              <a:defRPr sz="3200">
                <a:solidFill>
                  <a:schemeClr val="tx1"/>
                </a:solidFill>
                <a:latin typeface="Gill Sans MT" panose="020B0502020104020203" pitchFamily="34" charset="0"/>
                <a:ea typeface="华文中宋" panose="02010600040101010101" pitchFamily="2" charset="-122"/>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anose="020B0502020104020203" pitchFamily="34" charset="0"/>
                <a:ea typeface="华文中宋" panose="02010600040101010101" pitchFamily="2" charset="-122"/>
              </a:defRPr>
            </a:lvl2pPr>
            <a:lvl3pPr marL="1143000" indent="-228600">
              <a:spcBef>
                <a:spcPct val="20000"/>
              </a:spcBef>
              <a:buClr>
                <a:schemeClr val="accent2"/>
              </a:buClr>
              <a:buFont typeface="Wingdings 2" panose="05020102010507070707" pitchFamily="82" charset="2"/>
              <a:buChar char=""/>
              <a:defRPr sz="2400">
                <a:solidFill>
                  <a:schemeClr val="tx1"/>
                </a:solidFill>
                <a:latin typeface="Gill Sans MT" panose="020B0502020104020203" pitchFamily="34" charset="0"/>
                <a:ea typeface="华文中宋" panose="02010600040101010101" pitchFamily="2" charset="-122"/>
              </a:defRPr>
            </a:lvl3pPr>
            <a:lvl4pPr marL="1600200" indent="-228600">
              <a:spcBef>
                <a:spcPct val="20000"/>
              </a:spcBef>
              <a:buClr>
                <a:srgbClr val="C32D2E"/>
              </a:buClr>
              <a:buFont typeface="Wingdings 2" panose="05020102010507070707" pitchFamily="82" charset="2"/>
              <a:buChar char=""/>
              <a:defRPr sz="2000">
                <a:solidFill>
                  <a:schemeClr val="tx1"/>
                </a:solidFill>
                <a:latin typeface="Gill Sans MT" panose="020B0502020104020203" pitchFamily="34" charset="0"/>
                <a:ea typeface="华文中宋" panose="02010600040101010101" pitchFamily="2" charset="-122"/>
              </a:defRPr>
            </a:lvl4pPr>
            <a:lvl5pPr marL="2057400" indent="-228600">
              <a:spcBef>
                <a:spcPct val="20000"/>
              </a:spcBef>
              <a:buClr>
                <a:srgbClr val="84AA33"/>
              </a:buClr>
              <a:buFont typeface="Wingdings 2" panose="05020102010507070707" pitchFamily="82" charset="2"/>
              <a:buChar char=""/>
              <a:defRPr sz="2000">
                <a:solidFill>
                  <a:schemeClr val="tx1"/>
                </a:solidFill>
                <a:latin typeface="Gill Sans MT" panose="020B0502020104020203" pitchFamily="34" charset="0"/>
                <a:ea typeface="华文中宋" panose="02010600040101010101" pitchFamily="2" charset="-122"/>
              </a:defRPr>
            </a:lvl5pPr>
            <a:lvl6pPr marL="2514600" indent="-228600" eaLnBrk="0" fontAlgn="base" hangingPunct="0">
              <a:spcBef>
                <a:spcPct val="20000"/>
              </a:spcBef>
              <a:spcAft>
                <a:spcPct val="0"/>
              </a:spcAft>
              <a:buClr>
                <a:srgbClr val="84AA33"/>
              </a:buClr>
              <a:buFont typeface="Wingdings 2" panose="05020102010507070707" pitchFamily="82" charset="2"/>
              <a:buChar char=""/>
              <a:defRPr sz="2000">
                <a:solidFill>
                  <a:schemeClr val="tx1"/>
                </a:solidFill>
                <a:latin typeface="Gill Sans MT" panose="020B0502020104020203" pitchFamily="34" charset="0"/>
                <a:ea typeface="华文中宋" panose="02010600040101010101" pitchFamily="2" charset="-122"/>
              </a:defRPr>
            </a:lvl6pPr>
            <a:lvl7pPr marL="2971800" indent="-228600" eaLnBrk="0" fontAlgn="base" hangingPunct="0">
              <a:spcBef>
                <a:spcPct val="20000"/>
              </a:spcBef>
              <a:spcAft>
                <a:spcPct val="0"/>
              </a:spcAft>
              <a:buClr>
                <a:srgbClr val="84AA33"/>
              </a:buClr>
              <a:buFont typeface="Wingdings 2" panose="05020102010507070707" pitchFamily="82" charset="2"/>
              <a:buChar char=""/>
              <a:defRPr sz="2000">
                <a:solidFill>
                  <a:schemeClr val="tx1"/>
                </a:solidFill>
                <a:latin typeface="Gill Sans MT" panose="020B0502020104020203" pitchFamily="34" charset="0"/>
                <a:ea typeface="华文中宋" panose="02010600040101010101" pitchFamily="2" charset="-122"/>
              </a:defRPr>
            </a:lvl7pPr>
            <a:lvl8pPr marL="3429000" indent="-228600" eaLnBrk="0" fontAlgn="base" hangingPunct="0">
              <a:spcBef>
                <a:spcPct val="20000"/>
              </a:spcBef>
              <a:spcAft>
                <a:spcPct val="0"/>
              </a:spcAft>
              <a:buClr>
                <a:srgbClr val="84AA33"/>
              </a:buClr>
              <a:buFont typeface="Wingdings 2" panose="05020102010507070707" pitchFamily="82" charset="2"/>
              <a:buChar char=""/>
              <a:defRPr sz="2000">
                <a:solidFill>
                  <a:schemeClr val="tx1"/>
                </a:solidFill>
                <a:latin typeface="Gill Sans MT" panose="020B0502020104020203" pitchFamily="34" charset="0"/>
                <a:ea typeface="华文中宋" panose="02010600040101010101" pitchFamily="2" charset="-122"/>
              </a:defRPr>
            </a:lvl8pPr>
            <a:lvl9pPr marL="3886200" indent="-228600" eaLnBrk="0" fontAlgn="base" hangingPunct="0">
              <a:spcBef>
                <a:spcPct val="20000"/>
              </a:spcBef>
              <a:spcAft>
                <a:spcPct val="0"/>
              </a:spcAft>
              <a:buClr>
                <a:srgbClr val="84AA33"/>
              </a:buClr>
              <a:buFont typeface="Wingdings 2" panose="05020102010507070707" pitchFamily="82" charset="2"/>
              <a:buChar char=""/>
              <a:defRPr sz="2000">
                <a:solidFill>
                  <a:schemeClr val="tx1"/>
                </a:solidFill>
                <a:latin typeface="Gill Sans MT" panose="020B0502020104020203" pitchFamily="34" charset="0"/>
                <a:ea typeface="华文中宋" panose="02010600040101010101" pitchFamily="2" charset="-122"/>
              </a:defRPr>
            </a:lvl9pPr>
          </a:lstStyle>
          <a:p>
            <a:pPr>
              <a:spcBef>
                <a:spcPct val="0"/>
              </a:spcBef>
              <a:buClrTx/>
              <a:buSzTx/>
              <a:buFontTx/>
              <a:buNone/>
            </a:pPr>
            <a:fld id="{65A499F4-3321-4E9D-8A75-1DBF6BEB1756}" type="slidenum">
              <a:rPr lang="en-US" altLang="zh-CN" sz="1200" smtClean="0">
                <a:solidFill>
                  <a:srgbClr val="B5A788"/>
                </a:solidFill>
                <a:latin typeface="Times New Roman" panose="02020603050405020304" pitchFamily="18" charset="0"/>
                <a:ea typeface="宋体" panose="02010600030101010101" pitchFamily="2" charset="-122"/>
              </a:rPr>
              <a:pPr>
                <a:spcBef>
                  <a:spcPct val="0"/>
                </a:spcBef>
                <a:buClrTx/>
                <a:buSzTx/>
                <a:buFontTx/>
                <a:buNone/>
              </a:pPr>
              <a:t>2</a:t>
            </a:fld>
            <a:endParaRPr lang="en-US" altLang="zh-CN" sz="1200">
              <a:solidFill>
                <a:srgbClr val="B5A788"/>
              </a:solidFill>
              <a:latin typeface="Times New Roman" panose="02020603050405020304" pitchFamily="18" charset="0"/>
              <a:ea typeface="宋体" panose="02010600030101010101" pitchFamily="2" charset="-122"/>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2786" name="Rectangle 2">
            <a:extLst>
              <a:ext uri="{FF2B5EF4-FFF2-40B4-BE49-F238E27FC236}">
                <a16:creationId xmlns:a16="http://schemas.microsoft.com/office/drawing/2014/main" id="{5A581F11-0BCA-8D34-D4E6-0AD797D30E0D}"/>
              </a:ext>
            </a:extLst>
          </p:cNvPr>
          <p:cNvSpPr>
            <a:spLocks noGrp="1" noChangeArrowheads="1"/>
          </p:cNvSpPr>
          <p:nvPr>
            <p:ph type="title"/>
          </p:nvPr>
        </p:nvSpPr>
        <p:spPr/>
        <p:txBody>
          <a:bodyPr/>
          <a:lstStyle/>
          <a:p>
            <a:pPr eaLnBrk="1" hangingPunct="1"/>
            <a:r>
              <a:rPr lang="en-US" altLang="zh-CN" sz="3900">
                <a:effectLst>
                  <a:outerShdw blurRad="38100" dist="38100" dir="2700000" algn="tl">
                    <a:srgbClr val="C0C0C0"/>
                  </a:outerShdw>
                </a:effectLst>
              </a:rPr>
              <a:t>9.4 </a:t>
            </a:r>
            <a:r>
              <a:rPr lang="zh-CN" altLang="en-US" sz="3900">
                <a:effectLst>
                  <a:outerShdw blurRad="38100" dist="38100" dir="2700000" algn="tl">
                    <a:srgbClr val="C0C0C0"/>
                  </a:outerShdw>
                </a:effectLst>
              </a:rPr>
              <a:t>理解用户的工作：现场研究法</a:t>
            </a:r>
          </a:p>
        </p:txBody>
      </p:sp>
      <p:sp>
        <p:nvSpPr>
          <p:cNvPr id="34818" name="Rectangle 3">
            <a:extLst>
              <a:ext uri="{FF2B5EF4-FFF2-40B4-BE49-F238E27FC236}">
                <a16:creationId xmlns:a16="http://schemas.microsoft.com/office/drawing/2014/main" id="{CCC1C01D-03E7-256B-36AE-C45D067EE1D1}"/>
              </a:ext>
            </a:extLst>
          </p:cNvPr>
          <p:cNvSpPr>
            <a:spLocks noGrp="1"/>
          </p:cNvSpPr>
          <p:nvPr>
            <p:ph idx="1"/>
          </p:nvPr>
        </p:nvSpPr>
        <p:spPr>
          <a:xfrm>
            <a:off x="1258888" y="1428750"/>
            <a:ext cx="7499350" cy="4800600"/>
          </a:xfrm>
        </p:spPr>
        <p:txBody>
          <a:bodyPr/>
          <a:lstStyle/>
          <a:p>
            <a:pPr lvl="1" eaLnBrk="1" hangingPunct="1"/>
            <a:r>
              <a:rPr lang="zh-CN" altLang="en-US"/>
              <a:t>强调这三个要素旨在与</a:t>
            </a:r>
            <a:r>
              <a:rPr lang="en-US" altLang="zh-CN"/>
              <a:t>CSCW</a:t>
            </a:r>
            <a:r>
              <a:rPr lang="zh-CN" altLang="en-US"/>
              <a:t>系统设计过程建立一个联系</a:t>
            </a:r>
          </a:p>
          <a:p>
            <a:pPr lvl="2" eaLnBrk="1" hangingPunct="1"/>
            <a:r>
              <a:rPr lang="zh-CN" altLang="en-US"/>
              <a:t>分布式协作强调系统对动作和任务的支持层次</a:t>
            </a:r>
          </a:p>
          <a:p>
            <a:pPr lvl="2" eaLnBrk="1" hangingPunct="1"/>
            <a:r>
              <a:rPr lang="zh-CN" altLang="en-US"/>
              <a:t>规划和过程强调系统对用户工作表示的支持</a:t>
            </a:r>
          </a:p>
          <a:p>
            <a:pPr lvl="2" eaLnBrk="1" hangingPunct="1"/>
            <a:r>
              <a:rPr lang="zh-CN" altLang="en-US"/>
              <a:t>工作的感知强调对多个用户和他们之间协作的支持程度</a:t>
            </a:r>
          </a:p>
        </p:txBody>
      </p:sp>
      <p:sp>
        <p:nvSpPr>
          <p:cNvPr id="34819" name="灯片编号占位符 3">
            <a:extLst>
              <a:ext uri="{FF2B5EF4-FFF2-40B4-BE49-F238E27FC236}">
                <a16:creationId xmlns:a16="http://schemas.microsoft.com/office/drawing/2014/main" id="{2E37F305-E35F-88E9-61AB-FD828B440502}"/>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600"/>
              </a:spcBef>
              <a:buClr>
                <a:schemeClr val="accent1"/>
              </a:buClr>
              <a:buSzPct val="80000"/>
              <a:buFont typeface="Wingdings 2" panose="05020102010507070707" pitchFamily="82" charset="2"/>
              <a:buChar char=""/>
              <a:defRPr sz="3200">
                <a:solidFill>
                  <a:schemeClr val="tx1"/>
                </a:solidFill>
                <a:latin typeface="Gill Sans MT" panose="020B0502020104020203" pitchFamily="34" charset="0"/>
                <a:ea typeface="华文中宋" panose="02010600040101010101" pitchFamily="2" charset="-122"/>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anose="020B0502020104020203" pitchFamily="34" charset="0"/>
                <a:ea typeface="华文中宋" panose="02010600040101010101" pitchFamily="2" charset="-122"/>
              </a:defRPr>
            </a:lvl2pPr>
            <a:lvl3pPr marL="1143000" indent="-228600">
              <a:spcBef>
                <a:spcPct val="20000"/>
              </a:spcBef>
              <a:buClr>
                <a:schemeClr val="accent2"/>
              </a:buClr>
              <a:buFont typeface="Wingdings 2" panose="05020102010507070707" pitchFamily="82" charset="2"/>
              <a:buChar char=""/>
              <a:defRPr sz="2400">
                <a:solidFill>
                  <a:schemeClr val="tx1"/>
                </a:solidFill>
                <a:latin typeface="Gill Sans MT" panose="020B0502020104020203" pitchFamily="34" charset="0"/>
                <a:ea typeface="华文中宋" panose="02010600040101010101" pitchFamily="2" charset="-122"/>
              </a:defRPr>
            </a:lvl3pPr>
            <a:lvl4pPr marL="1600200" indent="-228600">
              <a:spcBef>
                <a:spcPct val="20000"/>
              </a:spcBef>
              <a:buClr>
                <a:srgbClr val="C32D2E"/>
              </a:buClr>
              <a:buFont typeface="Wingdings 2" panose="05020102010507070707" pitchFamily="82" charset="2"/>
              <a:buChar char=""/>
              <a:defRPr sz="2000">
                <a:solidFill>
                  <a:schemeClr val="tx1"/>
                </a:solidFill>
                <a:latin typeface="Gill Sans MT" panose="020B0502020104020203" pitchFamily="34" charset="0"/>
                <a:ea typeface="华文中宋" panose="02010600040101010101" pitchFamily="2" charset="-122"/>
              </a:defRPr>
            </a:lvl4pPr>
            <a:lvl5pPr marL="2057400" indent="-228600">
              <a:spcBef>
                <a:spcPct val="20000"/>
              </a:spcBef>
              <a:buClr>
                <a:srgbClr val="84AA33"/>
              </a:buClr>
              <a:buFont typeface="Wingdings 2" panose="05020102010507070707" pitchFamily="82" charset="2"/>
              <a:buChar char=""/>
              <a:defRPr sz="2000">
                <a:solidFill>
                  <a:schemeClr val="tx1"/>
                </a:solidFill>
                <a:latin typeface="Gill Sans MT" panose="020B0502020104020203" pitchFamily="34" charset="0"/>
                <a:ea typeface="华文中宋" panose="02010600040101010101" pitchFamily="2" charset="-122"/>
              </a:defRPr>
            </a:lvl5pPr>
            <a:lvl6pPr marL="2514600" indent="-228600" eaLnBrk="0" fontAlgn="base" hangingPunct="0">
              <a:spcBef>
                <a:spcPct val="20000"/>
              </a:spcBef>
              <a:spcAft>
                <a:spcPct val="0"/>
              </a:spcAft>
              <a:buClr>
                <a:srgbClr val="84AA33"/>
              </a:buClr>
              <a:buFont typeface="Wingdings 2" panose="05020102010507070707" pitchFamily="82" charset="2"/>
              <a:buChar char=""/>
              <a:defRPr sz="2000">
                <a:solidFill>
                  <a:schemeClr val="tx1"/>
                </a:solidFill>
                <a:latin typeface="Gill Sans MT" panose="020B0502020104020203" pitchFamily="34" charset="0"/>
                <a:ea typeface="华文中宋" panose="02010600040101010101" pitchFamily="2" charset="-122"/>
              </a:defRPr>
            </a:lvl6pPr>
            <a:lvl7pPr marL="2971800" indent="-228600" eaLnBrk="0" fontAlgn="base" hangingPunct="0">
              <a:spcBef>
                <a:spcPct val="20000"/>
              </a:spcBef>
              <a:spcAft>
                <a:spcPct val="0"/>
              </a:spcAft>
              <a:buClr>
                <a:srgbClr val="84AA33"/>
              </a:buClr>
              <a:buFont typeface="Wingdings 2" panose="05020102010507070707" pitchFamily="82" charset="2"/>
              <a:buChar char=""/>
              <a:defRPr sz="2000">
                <a:solidFill>
                  <a:schemeClr val="tx1"/>
                </a:solidFill>
                <a:latin typeface="Gill Sans MT" panose="020B0502020104020203" pitchFamily="34" charset="0"/>
                <a:ea typeface="华文中宋" panose="02010600040101010101" pitchFamily="2" charset="-122"/>
              </a:defRPr>
            </a:lvl7pPr>
            <a:lvl8pPr marL="3429000" indent="-228600" eaLnBrk="0" fontAlgn="base" hangingPunct="0">
              <a:spcBef>
                <a:spcPct val="20000"/>
              </a:spcBef>
              <a:spcAft>
                <a:spcPct val="0"/>
              </a:spcAft>
              <a:buClr>
                <a:srgbClr val="84AA33"/>
              </a:buClr>
              <a:buFont typeface="Wingdings 2" panose="05020102010507070707" pitchFamily="82" charset="2"/>
              <a:buChar char=""/>
              <a:defRPr sz="2000">
                <a:solidFill>
                  <a:schemeClr val="tx1"/>
                </a:solidFill>
                <a:latin typeface="Gill Sans MT" panose="020B0502020104020203" pitchFamily="34" charset="0"/>
                <a:ea typeface="华文中宋" panose="02010600040101010101" pitchFamily="2" charset="-122"/>
              </a:defRPr>
            </a:lvl8pPr>
            <a:lvl9pPr marL="3886200" indent="-228600" eaLnBrk="0" fontAlgn="base" hangingPunct="0">
              <a:spcBef>
                <a:spcPct val="20000"/>
              </a:spcBef>
              <a:spcAft>
                <a:spcPct val="0"/>
              </a:spcAft>
              <a:buClr>
                <a:srgbClr val="84AA33"/>
              </a:buClr>
              <a:buFont typeface="Wingdings 2" panose="05020102010507070707" pitchFamily="82" charset="2"/>
              <a:buChar char=""/>
              <a:defRPr sz="2000">
                <a:solidFill>
                  <a:schemeClr val="tx1"/>
                </a:solidFill>
                <a:latin typeface="Gill Sans MT" panose="020B0502020104020203" pitchFamily="34" charset="0"/>
                <a:ea typeface="华文中宋" panose="02010600040101010101" pitchFamily="2" charset="-122"/>
              </a:defRPr>
            </a:lvl9pPr>
          </a:lstStyle>
          <a:p>
            <a:pPr>
              <a:spcBef>
                <a:spcPct val="0"/>
              </a:spcBef>
              <a:buClrTx/>
              <a:buSzTx/>
              <a:buFontTx/>
              <a:buNone/>
            </a:pPr>
            <a:fld id="{04634D99-EA7C-462B-9803-2B0196EEDEC3}" type="slidenum">
              <a:rPr lang="en-US" altLang="zh-CN" sz="1200" smtClean="0">
                <a:solidFill>
                  <a:srgbClr val="B5A788"/>
                </a:solidFill>
                <a:latin typeface="Times New Roman" panose="02020603050405020304" pitchFamily="18" charset="0"/>
                <a:ea typeface="宋体" panose="02010600030101010101" pitchFamily="2" charset="-122"/>
              </a:rPr>
              <a:pPr>
                <a:spcBef>
                  <a:spcPct val="0"/>
                </a:spcBef>
                <a:buClrTx/>
                <a:buSzTx/>
                <a:buFontTx/>
                <a:buNone/>
              </a:pPr>
              <a:t>20</a:t>
            </a:fld>
            <a:endParaRPr lang="en-US" altLang="zh-CN" sz="1200">
              <a:solidFill>
                <a:srgbClr val="B5A788"/>
              </a:solidFill>
              <a:latin typeface="Times New Roman" panose="02020603050405020304" pitchFamily="18" charset="0"/>
              <a:ea typeface="宋体" panose="02010600030101010101" pitchFamily="2" charset="-122"/>
            </a:endParaRPr>
          </a:p>
        </p:txBody>
      </p:sp>
      <p:pic>
        <p:nvPicPr>
          <p:cNvPr id="34820" name="Picture 4">
            <a:extLst>
              <a:ext uri="{FF2B5EF4-FFF2-40B4-BE49-F238E27FC236}">
                <a16:creationId xmlns:a16="http://schemas.microsoft.com/office/drawing/2014/main" id="{5D6505D1-6659-0AC4-DF30-98798524136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8888" y="2854325"/>
            <a:ext cx="6884987" cy="3752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4834" name="Rectangle 2">
            <a:extLst>
              <a:ext uri="{FF2B5EF4-FFF2-40B4-BE49-F238E27FC236}">
                <a16:creationId xmlns:a16="http://schemas.microsoft.com/office/drawing/2014/main" id="{A6ADC418-6BD6-049B-58A5-697E1BF691D5}"/>
              </a:ext>
            </a:extLst>
          </p:cNvPr>
          <p:cNvSpPr>
            <a:spLocks noGrp="1" noChangeArrowheads="1"/>
          </p:cNvSpPr>
          <p:nvPr>
            <p:ph type="title"/>
          </p:nvPr>
        </p:nvSpPr>
        <p:spPr/>
        <p:txBody>
          <a:bodyPr/>
          <a:lstStyle/>
          <a:p>
            <a:pPr eaLnBrk="1" hangingPunct="1"/>
            <a:r>
              <a:rPr lang="en-US" altLang="zh-CN" sz="3900">
                <a:effectLst>
                  <a:outerShdw blurRad="38100" dist="38100" dir="2700000" algn="tl">
                    <a:srgbClr val="C0C0C0"/>
                  </a:outerShdw>
                </a:effectLst>
              </a:rPr>
              <a:t>9.4 </a:t>
            </a:r>
            <a:r>
              <a:rPr lang="zh-CN" altLang="en-US" sz="3900">
                <a:effectLst>
                  <a:outerShdw blurRad="38100" dist="38100" dir="2700000" algn="tl">
                    <a:srgbClr val="C0C0C0"/>
                  </a:outerShdw>
                </a:effectLst>
              </a:rPr>
              <a:t>理解用户的工作：现场研究法</a:t>
            </a:r>
          </a:p>
        </p:txBody>
      </p:sp>
      <p:sp>
        <p:nvSpPr>
          <p:cNvPr id="35842" name="Rectangle 3">
            <a:extLst>
              <a:ext uri="{FF2B5EF4-FFF2-40B4-BE49-F238E27FC236}">
                <a16:creationId xmlns:a16="http://schemas.microsoft.com/office/drawing/2014/main" id="{F8022BA2-C06F-AA0C-F54F-1231FFD1229C}"/>
              </a:ext>
            </a:extLst>
          </p:cNvPr>
          <p:cNvSpPr>
            <a:spLocks noGrp="1"/>
          </p:cNvSpPr>
          <p:nvPr>
            <p:ph idx="1"/>
          </p:nvPr>
        </p:nvSpPr>
        <p:spPr/>
        <p:txBody>
          <a:bodyPr/>
          <a:lstStyle/>
          <a:p>
            <a:pPr eaLnBrk="1" hangingPunct="1"/>
            <a:r>
              <a:rPr lang="zh-CN" altLang="en-US"/>
              <a:t>现场研究的三种不同方式</a:t>
            </a:r>
          </a:p>
          <a:p>
            <a:pPr lvl="1" eaLnBrk="1" hangingPunct="1"/>
            <a:r>
              <a:rPr lang="zh-CN" altLang="en-US"/>
              <a:t>研究由人种学者执行，解释数据并对设计过程提出建议</a:t>
            </a:r>
          </a:p>
          <a:p>
            <a:pPr lvl="1" eaLnBrk="1" hangingPunct="1"/>
            <a:r>
              <a:rPr lang="zh-CN" altLang="en-US"/>
              <a:t>研究由人种学者执行，但数据由设计者解释并利用</a:t>
            </a:r>
          </a:p>
          <a:p>
            <a:pPr lvl="1" eaLnBrk="1" hangingPunct="1"/>
            <a:r>
              <a:rPr lang="zh-CN" altLang="en-US"/>
              <a:t>研究由设计者执行</a:t>
            </a:r>
          </a:p>
          <a:p>
            <a:pPr lvl="2" eaLnBrk="1" hangingPunct="1"/>
            <a:r>
              <a:rPr lang="zh-CN" altLang="en-US"/>
              <a:t>设计者可以获得对用户工作的直接体验</a:t>
            </a:r>
          </a:p>
          <a:p>
            <a:pPr lvl="2" eaLnBrk="1" hangingPunct="1"/>
            <a:r>
              <a:rPr lang="zh-CN" altLang="en-US"/>
              <a:t>但设计者通常不具备人种学研究的知识和经验</a:t>
            </a:r>
          </a:p>
          <a:p>
            <a:pPr lvl="2" eaLnBrk="1" hangingPunct="1"/>
            <a:r>
              <a:rPr lang="zh-CN" altLang="en-US"/>
              <a:t>需要为他们提供研究的过程辅助和数据表示技术</a:t>
            </a:r>
          </a:p>
        </p:txBody>
      </p:sp>
      <p:sp>
        <p:nvSpPr>
          <p:cNvPr id="35843" name="灯片编号占位符 3">
            <a:extLst>
              <a:ext uri="{FF2B5EF4-FFF2-40B4-BE49-F238E27FC236}">
                <a16:creationId xmlns:a16="http://schemas.microsoft.com/office/drawing/2014/main" id="{428F0EF6-C6A1-8EAF-6C18-0DC6EEE53570}"/>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600"/>
              </a:spcBef>
              <a:buClr>
                <a:schemeClr val="accent1"/>
              </a:buClr>
              <a:buSzPct val="80000"/>
              <a:buFont typeface="Wingdings 2" panose="05020102010507070707" pitchFamily="82" charset="2"/>
              <a:buChar char=""/>
              <a:defRPr sz="3200">
                <a:solidFill>
                  <a:schemeClr val="tx1"/>
                </a:solidFill>
                <a:latin typeface="Gill Sans MT" panose="020B0502020104020203" pitchFamily="34" charset="0"/>
                <a:ea typeface="华文中宋" panose="02010600040101010101" pitchFamily="2" charset="-122"/>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anose="020B0502020104020203" pitchFamily="34" charset="0"/>
                <a:ea typeface="华文中宋" panose="02010600040101010101" pitchFamily="2" charset="-122"/>
              </a:defRPr>
            </a:lvl2pPr>
            <a:lvl3pPr marL="1143000" indent="-228600">
              <a:spcBef>
                <a:spcPct val="20000"/>
              </a:spcBef>
              <a:buClr>
                <a:schemeClr val="accent2"/>
              </a:buClr>
              <a:buFont typeface="Wingdings 2" panose="05020102010507070707" pitchFamily="82" charset="2"/>
              <a:buChar char=""/>
              <a:defRPr sz="2400">
                <a:solidFill>
                  <a:schemeClr val="tx1"/>
                </a:solidFill>
                <a:latin typeface="Gill Sans MT" panose="020B0502020104020203" pitchFamily="34" charset="0"/>
                <a:ea typeface="华文中宋" panose="02010600040101010101" pitchFamily="2" charset="-122"/>
              </a:defRPr>
            </a:lvl3pPr>
            <a:lvl4pPr marL="1600200" indent="-228600">
              <a:spcBef>
                <a:spcPct val="20000"/>
              </a:spcBef>
              <a:buClr>
                <a:srgbClr val="C32D2E"/>
              </a:buClr>
              <a:buFont typeface="Wingdings 2" panose="05020102010507070707" pitchFamily="82" charset="2"/>
              <a:buChar char=""/>
              <a:defRPr sz="2000">
                <a:solidFill>
                  <a:schemeClr val="tx1"/>
                </a:solidFill>
                <a:latin typeface="Gill Sans MT" panose="020B0502020104020203" pitchFamily="34" charset="0"/>
                <a:ea typeface="华文中宋" panose="02010600040101010101" pitchFamily="2" charset="-122"/>
              </a:defRPr>
            </a:lvl4pPr>
            <a:lvl5pPr marL="2057400" indent="-228600">
              <a:spcBef>
                <a:spcPct val="20000"/>
              </a:spcBef>
              <a:buClr>
                <a:srgbClr val="84AA33"/>
              </a:buClr>
              <a:buFont typeface="Wingdings 2" panose="05020102010507070707" pitchFamily="82" charset="2"/>
              <a:buChar char=""/>
              <a:defRPr sz="2000">
                <a:solidFill>
                  <a:schemeClr val="tx1"/>
                </a:solidFill>
                <a:latin typeface="Gill Sans MT" panose="020B0502020104020203" pitchFamily="34" charset="0"/>
                <a:ea typeface="华文中宋" panose="02010600040101010101" pitchFamily="2" charset="-122"/>
              </a:defRPr>
            </a:lvl5pPr>
            <a:lvl6pPr marL="2514600" indent="-228600" eaLnBrk="0" fontAlgn="base" hangingPunct="0">
              <a:spcBef>
                <a:spcPct val="20000"/>
              </a:spcBef>
              <a:spcAft>
                <a:spcPct val="0"/>
              </a:spcAft>
              <a:buClr>
                <a:srgbClr val="84AA33"/>
              </a:buClr>
              <a:buFont typeface="Wingdings 2" panose="05020102010507070707" pitchFamily="82" charset="2"/>
              <a:buChar char=""/>
              <a:defRPr sz="2000">
                <a:solidFill>
                  <a:schemeClr val="tx1"/>
                </a:solidFill>
                <a:latin typeface="Gill Sans MT" panose="020B0502020104020203" pitchFamily="34" charset="0"/>
                <a:ea typeface="华文中宋" panose="02010600040101010101" pitchFamily="2" charset="-122"/>
              </a:defRPr>
            </a:lvl6pPr>
            <a:lvl7pPr marL="2971800" indent="-228600" eaLnBrk="0" fontAlgn="base" hangingPunct="0">
              <a:spcBef>
                <a:spcPct val="20000"/>
              </a:spcBef>
              <a:spcAft>
                <a:spcPct val="0"/>
              </a:spcAft>
              <a:buClr>
                <a:srgbClr val="84AA33"/>
              </a:buClr>
              <a:buFont typeface="Wingdings 2" panose="05020102010507070707" pitchFamily="82" charset="2"/>
              <a:buChar char=""/>
              <a:defRPr sz="2000">
                <a:solidFill>
                  <a:schemeClr val="tx1"/>
                </a:solidFill>
                <a:latin typeface="Gill Sans MT" panose="020B0502020104020203" pitchFamily="34" charset="0"/>
                <a:ea typeface="华文中宋" panose="02010600040101010101" pitchFamily="2" charset="-122"/>
              </a:defRPr>
            </a:lvl7pPr>
            <a:lvl8pPr marL="3429000" indent="-228600" eaLnBrk="0" fontAlgn="base" hangingPunct="0">
              <a:spcBef>
                <a:spcPct val="20000"/>
              </a:spcBef>
              <a:spcAft>
                <a:spcPct val="0"/>
              </a:spcAft>
              <a:buClr>
                <a:srgbClr val="84AA33"/>
              </a:buClr>
              <a:buFont typeface="Wingdings 2" panose="05020102010507070707" pitchFamily="82" charset="2"/>
              <a:buChar char=""/>
              <a:defRPr sz="2000">
                <a:solidFill>
                  <a:schemeClr val="tx1"/>
                </a:solidFill>
                <a:latin typeface="Gill Sans MT" panose="020B0502020104020203" pitchFamily="34" charset="0"/>
                <a:ea typeface="华文中宋" panose="02010600040101010101" pitchFamily="2" charset="-122"/>
              </a:defRPr>
            </a:lvl8pPr>
            <a:lvl9pPr marL="3886200" indent="-228600" eaLnBrk="0" fontAlgn="base" hangingPunct="0">
              <a:spcBef>
                <a:spcPct val="20000"/>
              </a:spcBef>
              <a:spcAft>
                <a:spcPct val="0"/>
              </a:spcAft>
              <a:buClr>
                <a:srgbClr val="84AA33"/>
              </a:buClr>
              <a:buFont typeface="Wingdings 2" panose="05020102010507070707" pitchFamily="82" charset="2"/>
              <a:buChar char=""/>
              <a:defRPr sz="2000">
                <a:solidFill>
                  <a:schemeClr val="tx1"/>
                </a:solidFill>
                <a:latin typeface="Gill Sans MT" panose="020B0502020104020203" pitchFamily="34" charset="0"/>
                <a:ea typeface="华文中宋" panose="02010600040101010101" pitchFamily="2" charset="-122"/>
              </a:defRPr>
            </a:lvl9pPr>
          </a:lstStyle>
          <a:p>
            <a:pPr>
              <a:spcBef>
                <a:spcPct val="0"/>
              </a:spcBef>
              <a:buClrTx/>
              <a:buSzTx/>
              <a:buFontTx/>
              <a:buNone/>
            </a:pPr>
            <a:fld id="{64DBDB5E-E340-4946-A78D-05B42A1FAE19}" type="slidenum">
              <a:rPr lang="en-US" altLang="zh-CN" sz="1200" smtClean="0">
                <a:solidFill>
                  <a:srgbClr val="B5A788"/>
                </a:solidFill>
                <a:latin typeface="Times New Roman" panose="02020603050405020304" pitchFamily="18" charset="0"/>
                <a:ea typeface="宋体" panose="02010600030101010101" pitchFamily="2" charset="-122"/>
              </a:rPr>
              <a:pPr>
                <a:spcBef>
                  <a:spcPct val="0"/>
                </a:spcBef>
                <a:buClrTx/>
                <a:buSzTx/>
                <a:buFontTx/>
                <a:buNone/>
              </a:pPr>
              <a:t>21</a:t>
            </a:fld>
            <a:endParaRPr lang="en-US" altLang="zh-CN" sz="1200">
              <a:solidFill>
                <a:srgbClr val="B5A788"/>
              </a:solidFill>
              <a:latin typeface="Times New Roman" panose="02020603050405020304" pitchFamily="18" charset="0"/>
              <a:ea typeface="宋体" panose="02010600030101010101" pitchFamily="2" charset="-122"/>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3810" name="Rectangle 2">
            <a:extLst>
              <a:ext uri="{FF2B5EF4-FFF2-40B4-BE49-F238E27FC236}">
                <a16:creationId xmlns:a16="http://schemas.microsoft.com/office/drawing/2014/main" id="{8FFE42F8-9947-4214-05F3-DE65FE3D3CD0}"/>
              </a:ext>
            </a:extLst>
          </p:cNvPr>
          <p:cNvSpPr>
            <a:spLocks noGrp="1" noChangeArrowheads="1"/>
          </p:cNvSpPr>
          <p:nvPr>
            <p:ph type="title"/>
          </p:nvPr>
        </p:nvSpPr>
        <p:spPr/>
        <p:txBody>
          <a:bodyPr/>
          <a:lstStyle/>
          <a:p>
            <a:pPr eaLnBrk="1" fontAlgn="auto" hangingPunct="1">
              <a:spcAft>
                <a:spcPts val="0"/>
              </a:spcAft>
              <a:defRPr/>
            </a:pPr>
            <a:r>
              <a:rPr lang="en-US" altLang="zh-CN">
                <a:solidFill>
                  <a:schemeClr val="tx2">
                    <a:satMod val="130000"/>
                  </a:schemeClr>
                </a:solidFill>
              </a:rPr>
              <a:t>9.4.1 Coherence</a:t>
            </a:r>
          </a:p>
        </p:txBody>
      </p:sp>
      <p:sp>
        <p:nvSpPr>
          <p:cNvPr id="36866" name="Rectangle 3">
            <a:extLst>
              <a:ext uri="{FF2B5EF4-FFF2-40B4-BE49-F238E27FC236}">
                <a16:creationId xmlns:a16="http://schemas.microsoft.com/office/drawing/2014/main" id="{F55DDE1E-BEE7-96F5-3C3B-BCEEAE028B12}"/>
              </a:ext>
            </a:extLst>
          </p:cNvPr>
          <p:cNvSpPr>
            <a:spLocks noGrp="1"/>
          </p:cNvSpPr>
          <p:nvPr>
            <p:ph idx="1"/>
          </p:nvPr>
        </p:nvSpPr>
        <p:spPr/>
        <p:txBody>
          <a:bodyPr/>
          <a:lstStyle/>
          <a:p>
            <a:pPr eaLnBrk="1" hangingPunct="1"/>
            <a:r>
              <a:rPr lang="en-US" altLang="zh-CN"/>
              <a:t>Coherence</a:t>
            </a:r>
            <a:r>
              <a:rPr lang="zh-CN" altLang="en-US"/>
              <a:t>旨在为设计者提供现场研究到需求分析的指导</a:t>
            </a:r>
          </a:p>
          <a:p>
            <a:pPr lvl="1" eaLnBrk="1" hangingPunct="1"/>
            <a:r>
              <a:rPr lang="zh-CN" altLang="en-US"/>
              <a:t>支持工作情景的分析，并为</a:t>
            </a:r>
            <a:r>
              <a:rPr lang="en-US" altLang="zh-CN"/>
              <a:t>OOA</a:t>
            </a:r>
            <a:r>
              <a:rPr lang="zh-CN" altLang="en-US"/>
              <a:t>产生一个输入信息集合</a:t>
            </a:r>
          </a:p>
          <a:p>
            <a:pPr lvl="1" eaLnBrk="1" hangingPunct="1"/>
            <a:r>
              <a:rPr lang="zh-CN" altLang="en-US"/>
              <a:t>关心</a:t>
            </a:r>
            <a:r>
              <a:rPr lang="en-US" altLang="zh-CN"/>
              <a:t>OOA</a:t>
            </a:r>
            <a:r>
              <a:rPr lang="zh-CN" altLang="en-US"/>
              <a:t>的关键问题：什么是基本用例和相关的对象</a:t>
            </a:r>
          </a:p>
          <a:p>
            <a:pPr lvl="2" eaLnBrk="1" hangingPunct="1"/>
            <a:r>
              <a:rPr lang="zh-CN" altLang="en-US"/>
              <a:t>支持设计者集中于所分析的领域的社会特征上</a:t>
            </a:r>
          </a:p>
          <a:p>
            <a:pPr lvl="2" eaLnBrk="1" hangingPunct="1"/>
            <a:r>
              <a:rPr lang="zh-CN" altLang="en-US"/>
              <a:t>这些特征为开发系统需求（用例、对象模型）提供了信息</a:t>
            </a:r>
          </a:p>
        </p:txBody>
      </p:sp>
      <p:sp>
        <p:nvSpPr>
          <p:cNvPr id="36867" name="灯片编号占位符 3">
            <a:extLst>
              <a:ext uri="{FF2B5EF4-FFF2-40B4-BE49-F238E27FC236}">
                <a16:creationId xmlns:a16="http://schemas.microsoft.com/office/drawing/2014/main" id="{798A4C78-EDEA-E4C4-E6B3-23FBC95F7D1E}"/>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600"/>
              </a:spcBef>
              <a:buClr>
                <a:schemeClr val="accent1"/>
              </a:buClr>
              <a:buSzPct val="80000"/>
              <a:buFont typeface="Wingdings 2" panose="05020102010507070707" pitchFamily="82" charset="2"/>
              <a:buChar char=""/>
              <a:defRPr sz="3200">
                <a:solidFill>
                  <a:schemeClr val="tx1"/>
                </a:solidFill>
                <a:latin typeface="Gill Sans MT" panose="020B0502020104020203" pitchFamily="34" charset="0"/>
                <a:ea typeface="华文中宋" panose="02010600040101010101" pitchFamily="2" charset="-122"/>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anose="020B0502020104020203" pitchFamily="34" charset="0"/>
                <a:ea typeface="华文中宋" panose="02010600040101010101" pitchFamily="2" charset="-122"/>
              </a:defRPr>
            </a:lvl2pPr>
            <a:lvl3pPr marL="1143000" indent="-228600">
              <a:spcBef>
                <a:spcPct val="20000"/>
              </a:spcBef>
              <a:buClr>
                <a:schemeClr val="accent2"/>
              </a:buClr>
              <a:buFont typeface="Wingdings 2" panose="05020102010507070707" pitchFamily="82" charset="2"/>
              <a:buChar char=""/>
              <a:defRPr sz="2400">
                <a:solidFill>
                  <a:schemeClr val="tx1"/>
                </a:solidFill>
                <a:latin typeface="Gill Sans MT" panose="020B0502020104020203" pitchFamily="34" charset="0"/>
                <a:ea typeface="华文中宋" panose="02010600040101010101" pitchFamily="2" charset="-122"/>
              </a:defRPr>
            </a:lvl3pPr>
            <a:lvl4pPr marL="1600200" indent="-228600">
              <a:spcBef>
                <a:spcPct val="20000"/>
              </a:spcBef>
              <a:buClr>
                <a:srgbClr val="C32D2E"/>
              </a:buClr>
              <a:buFont typeface="Wingdings 2" panose="05020102010507070707" pitchFamily="82" charset="2"/>
              <a:buChar char=""/>
              <a:defRPr sz="2000">
                <a:solidFill>
                  <a:schemeClr val="tx1"/>
                </a:solidFill>
                <a:latin typeface="Gill Sans MT" panose="020B0502020104020203" pitchFamily="34" charset="0"/>
                <a:ea typeface="华文中宋" panose="02010600040101010101" pitchFamily="2" charset="-122"/>
              </a:defRPr>
            </a:lvl4pPr>
            <a:lvl5pPr marL="2057400" indent="-228600">
              <a:spcBef>
                <a:spcPct val="20000"/>
              </a:spcBef>
              <a:buClr>
                <a:srgbClr val="84AA33"/>
              </a:buClr>
              <a:buFont typeface="Wingdings 2" panose="05020102010507070707" pitchFamily="82" charset="2"/>
              <a:buChar char=""/>
              <a:defRPr sz="2000">
                <a:solidFill>
                  <a:schemeClr val="tx1"/>
                </a:solidFill>
                <a:latin typeface="Gill Sans MT" panose="020B0502020104020203" pitchFamily="34" charset="0"/>
                <a:ea typeface="华文中宋" panose="02010600040101010101" pitchFamily="2" charset="-122"/>
              </a:defRPr>
            </a:lvl5pPr>
            <a:lvl6pPr marL="2514600" indent="-228600" eaLnBrk="0" fontAlgn="base" hangingPunct="0">
              <a:spcBef>
                <a:spcPct val="20000"/>
              </a:spcBef>
              <a:spcAft>
                <a:spcPct val="0"/>
              </a:spcAft>
              <a:buClr>
                <a:srgbClr val="84AA33"/>
              </a:buClr>
              <a:buFont typeface="Wingdings 2" panose="05020102010507070707" pitchFamily="82" charset="2"/>
              <a:buChar char=""/>
              <a:defRPr sz="2000">
                <a:solidFill>
                  <a:schemeClr val="tx1"/>
                </a:solidFill>
                <a:latin typeface="Gill Sans MT" panose="020B0502020104020203" pitchFamily="34" charset="0"/>
                <a:ea typeface="华文中宋" panose="02010600040101010101" pitchFamily="2" charset="-122"/>
              </a:defRPr>
            </a:lvl6pPr>
            <a:lvl7pPr marL="2971800" indent="-228600" eaLnBrk="0" fontAlgn="base" hangingPunct="0">
              <a:spcBef>
                <a:spcPct val="20000"/>
              </a:spcBef>
              <a:spcAft>
                <a:spcPct val="0"/>
              </a:spcAft>
              <a:buClr>
                <a:srgbClr val="84AA33"/>
              </a:buClr>
              <a:buFont typeface="Wingdings 2" panose="05020102010507070707" pitchFamily="82" charset="2"/>
              <a:buChar char=""/>
              <a:defRPr sz="2000">
                <a:solidFill>
                  <a:schemeClr val="tx1"/>
                </a:solidFill>
                <a:latin typeface="Gill Sans MT" panose="020B0502020104020203" pitchFamily="34" charset="0"/>
                <a:ea typeface="华文中宋" panose="02010600040101010101" pitchFamily="2" charset="-122"/>
              </a:defRPr>
            </a:lvl7pPr>
            <a:lvl8pPr marL="3429000" indent="-228600" eaLnBrk="0" fontAlgn="base" hangingPunct="0">
              <a:spcBef>
                <a:spcPct val="20000"/>
              </a:spcBef>
              <a:spcAft>
                <a:spcPct val="0"/>
              </a:spcAft>
              <a:buClr>
                <a:srgbClr val="84AA33"/>
              </a:buClr>
              <a:buFont typeface="Wingdings 2" panose="05020102010507070707" pitchFamily="82" charset="2"/>
              <a:buChar char=""/>
              <a:defRPr sz="2000">
                <a:solidFill>
                  <a:schemeClr val="tx1"/>
                </a:solidFill>
                <a:latin typeface="Gill Sans MT" panose="020B0502020104020203" pitchFamily="34" charset="0"/>
                <a:ea typeface="华文中宋" panose="02010600040101010101" pitchFamily="2" charset="-122"/>
              </a:defRPr>
            </a:lvl8pPr>
            <a:lvl9pPr marL="3886200" indent="-228600" eaLnBrk="0" fontAlgn="base" hangingPunct="0">
              <a:spcBef>
                <a:spcPct val="20000"/>
              </a:spcBef>
              <a:spcAft>
                <a:spcPct val="0"/>
              </a:spcAft>
              <a:buClr>
                <a:srgbClr val="84AA33"/>
              </a:buClr>
              <a:buFont typeface="Wingdings 2" panose="05020102010507070707" pitchFamily="82" charset="2"/>
              <a:buChar char=""/>
              <a:defRPr sz="2000">
                <a:solidFill>
                  <a:schemeClr val="tx1"/>
                </a:solidFill>
                <a:latin typeface="Gill Sans MT" panose="020B0502020104020203" pitchFamily="34" charset="0"/>
                <a:ea typeface="华文中宋" panose="02010600040101010101" pitchFamily="2" charset="-122"/>
              </a:defRPr>
            </a:lvl9pPr>
          </a:lstStyle>
          <a:p>
            <a:pPr>
              <a:spcBef>
                <a:spcPct val="0"/>
              </a:spcBef>
              <a:buClrTx/>
              <a:buSzTx/>
              <a:buFontTx/>
              <a:buNone/>
            </a:pPr>
            <a:fld id="{39173E7A-9BCF-458B-877B-1EF8F6AF2129}" type="slidenum">
              <a:rPr lang="en-US" altLang="zh-CN" sz="1200" smtClean="0">
                <a:solidFill>
                  <a:srgbClr val="B5A788"/>
                </a:solidFill>
                <a:latin typeface="Times New Roman" panose="02020603050405020304" pitchFamily="18" charset="0"/>
                <a:ea typeface="宋体" panose="02010600030101010101" pitchFamily="2" charset="-122"/>
              </a:rPr>
              <a:pPr>
                <a:spcBef>
                  <a:spcPct val="0"/>
                </a:spcBef>
                <a:buClrTx/>
                <a:buSzTx/>
                <a:buFontTx/>
                <a:buNone/>
              </a:pPr>
              <a:t>22</a:t>
            </a:fld>
            <a:endParaRPr lang="en-US" altLang="zh-CN" sz="1200">
              <a:solidFill>
                <a:srgbClr val="B5A788"/>
              </a:solidFill>
              <a:latin typeface="Times New Roman" panose="02020603050405020304" pitchFamily="18" charset="0"/>
              <a:ea typeface="宋体" panose="02010600030101010101" pitchFamily="2" charset="-122"/>
            </a:endParaRPr>
          </a:p>
        </p:txBody>
      </p:sp>
      <p:pic>
        <p:nvPicPr>
          <p:cNvPr id="36868" name="Picture 5">
            <a:extLst>
              <a:ext uri="{FF2B5EF4-FFF2-40B4-BE49-F238E27FC236}">
                <a16:creationId xmlns:a16="http://schemas.microsoft.com/office/drawing/2014/main" id="{B70AB9A4-D574-8F98-CC53-94398B9DF5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2275" y="3144838"/>
            <a:ext cx="5256213" cy="3551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8930" name="Rectangle 2">
            <a:extLst>
              <a:ext uri="{FF2B5EF4-FFF2-40B4-BE49-F238E27FC236}">
                <a16:creationId xmlns:a16="http://schemas.microsoft.com/office/drawing/2014/main" id="{69715324-47A9-9EBB-429F-090C4C70D4A4}"/>
              </a:ext>
            </a:extLst>
          </p:cNvPr>
          <p:cNvSpPr>
            <a:spLocks noGrp="1" noChangeArrowheads="1"/>
          </p:cNvSpPr>
          <p:nvPr>
            <p:ph type="title"/>
          </p:nvPr>
        </p:nvSpPr>
        <p:spPr/>
        <p:txBody>
          <a:bodyPr/>
          <a:lstStyle/>
          <a:p>
            <a:pPr eaLnBrk="1" fontAlgn="auto" hangingPunct="1">
              <a:spcAft>
                <a:spcPts val="0"/>
              </a:spcAft>
              <a:defRPr/>
            </a:pPr>
            <a:r>
              <a:rPr lang="en-US" altLang="zh-CN">
                <a:solidFill>
                  <a:schemeClr val="tx2">
                    <a:satMod val="130000"/>
                  </a:schemeClr>
                </a:solidFill>
              </a:rPr>
              <a:t>9.4.1 Coherence</a:t>
            </a:r>
          </a:p>
        </p:txBody>
      </p:sp>
      <p:sp>
        <p:nvSpPr>
          <p:cNvPr id="37890" name="Rectangle 3">
            <a:extLst>
              <a:ext uri="{FF2B5EF4-FFF2-40B4-BE49-F238E27FC236}">
                <a16:creationId xmlns:a16="http://schemas.microsoft.com/office/drawing/2014/main" id="{36F6A512-0BC0-4EC8-A020-97156537F0B8}"/>
              </a:ext>
            </a:extLst>
          </p:cNvPr>
          <p:cNvSpPr>
            <a:spLocks noGrp="1"/>
          </p:cNvSpPr>
          <p:nvPr>
            <p:ph idx="1"/>
          </p:nvPr>
        </p:nvSpPr>
        <p:spPr/>
        <p:txBody>
          <a:bodyPr/>
          <a:lstStyle/>
          <a:p>
            <a:pPr lvl="1" eaLnBrk="1" hangingPunct="1"/>
            <a:r>
              <a:rPr lang="zh-CN" altLang="en-US"/>
              <a:t>工作分析的结构化基于三个社会观点，即上述的三个方面</a:t>
            </a:r>
          </a:p>
          <a:p>
            <a:pPr lvl="2" eaLnBrk="1" hangingPunct="1"/>
            <a:r>
              <a:rPr lang="zh-CN" altLang="en-US"/>
              <a:t>提供合适的问题使设计者集中于分析工作场所的相关信息</a:t>
            </a:r>
          </a:p>
          <a:p>
            <a:pPr lvl="1" eaLnBrk="1" hangingPunct="1"/>
            <a:endParaRPr lang="zh-CN" altLang="en-US"/>
          </a:p>
          <a:p>
            <a:pPr eaLnBrk="1" hangingPunct="1"/>
            <a:endParaRPr lang="en-US" altLang="zh-CN"/>
          </a:p>
        </p:txBody>
      </p:sp>
      <p:sp>
        <p:nvSpPr>
          <p:cNvPr id="37891" name="灯片编号占位符 3">
            <a:extLst>
              <a:ext uri="{FF2B5EF4-FFF2-40B4-BE49-F238E27FC236}">
                <a16:creationId xmlns:a16="http://schemas.microsoft.com/office/drawing/2014/main" id="{3CF1CC06-EEA0-634F-6677-B705890E2803}"/>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600"/>
              </a:spcBef>
              <a:buClr>
                <a:schemeClr val="accent1"/>
              </a:buClr>
              <a:buSzPct val="80000"/>
              <a:buFont typeface="Wingdings 2" panose="05020102010507070707" pitchFamily="82" charset="2"/>
              <a:buChar char=""/>
              <a:defRPr sz="3200">
                <a:solidFill>
                  <a:schemeClr val="tx1"/>
                </a:solidFill>
                <a:latin typeface="Gill Sans MT" panose="020B0502020104020203" pitchFamily="34" charset="0"/>
                <a:ea typeface="华文中宋" panose="02010600040101010101" pitchFamily="2" charset="-122"/>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anose="020B0502020104020203" pitchFamily="34" charset="0"/>
                <a:ea typeface="华文中宋" panose="02010600040101010101" pitchFamily="2" charset="-122"/>
              </a:defRPr>
            </a:lvl2pPr>
            <a:lvl3pPr marL="1143000" indent="-228600">
              <a:spcBef>
                <a:spcPct val="20000"/>
              </a:spcBef>
              <a:buClr>
                <a:schemeClr val="accent2"/>
              </a:buClr>
              <a:buFont typeface="Wingdings 2" panose="05020102010507070707" pitchFamily="82" charset="2"/>
              <a:buChar char=""/>
              <a:defRPr sz="2400">
                <a:solidFill>
                  <a:schemeClr val="tx1"/>
                </a:solidFill>
                <a:latin typeface="Gill Sans MT" panose="020B0502020104020203" pitchFamily="34" charset="0"/>
                <a:ea typeface="华文中宋" panose="02010600040101010101" pitchFamily="2" charset="-122"/>
              </a:defRPr>
            </a:lvl3pPr>
            <a:lvl4pPr marL="1600200" indent="-228600">
              <a:spcBef>
                <a:spcPct val="20000"/>
              </a:spcBef>
              <a:buClr>
                <a:srgbClr val="C32D2E"/>
              </a:buClr>
              <a:buFont typeface="Wingdings 2" panose="05020102010507070707" pitchFamily="82" charset="2"/>
              <a:buChar char=""/>
              <a:defRPr sz="2000">
                <a:solidFill>
                  <a:schemeClr val="tx1"/>
                </a:solidFill>
                <a:latin typeface="Gill Sans MT" panose="020B0502020104020203" pitchFamily="34" charset="0"/>
                <a:ea typeface="华文中宋" panose="02010600040101010101" pitchFamily="2" charset="-122"/>
              </a:defRPr>
            </a:lvl4pPr>
            <a:lvl5pPr marL="2057400" indent="-228600">
              <a:spcBef>
                <a:spcPct val="20000"/>
              </a:spcBef>
              <a:buClr>
                <a:srgbClr val="84AA33"/>
              </a:buClr>
              <a:buFont typeface="Wingdings 2" panose="05020102010507070707" pitchFamily="82" charset="2"/>
              <a:buChar char=""/>
              <a:defRPr sz="2000">
                <a:solidFill>
                  <a:schemeClr val="tx1"/>
                </a:solidFill>
                <a:latin typeface="Gill Sans MT" panose="020B0502020104020203" pitchFamily="34" charset="0"/>
                <a:ea typeface="华文中宋" panose="02010600040101010101" pitchFamily="2" charset="-122"/>
              </a:defRPr>
            </a:lvl5pPr>
            <a:lvl6pPr marL="2514600" indent="-228600" eaLnBrk="0" fontAlgn="base" hangingPunct="0">
              <a:spcBef>
                <a:spcPct val="20000"/>
              </a:spcBef>
              <a:spcAft>
                <a:spcPct val="0"/>
              </a:spcAft>
              <a:buClr>
                <a:srgbClr val="84AA33"/>
              </a:buClr>
              <a:buFont typeface="Wingdings 2" panose="05020102010507070707" pitchFamily="82" charset="2"/>
              <a:buChar char=""/>
              <a:defRPr sz="2000">
                <a:solidFill>
                  <a:schemeClr val="tx1"/>
                </a:solidFill>
                <a:latin typeface="Gill Sans MT" panose="020B0502020104020203" pitchFamily="34" charset="0"/>
                <a:ea typeface="华文中宋" panose="02010600040101010101" pitchFamily="2" charset="-122"/>
              </a:defRPr>
            </a:lvl6pPr>
            <a:lvl7pPr marL="2971800" indent="-228600" eaLnBrk="0" fontAlgn="base" hangingPunct="0">
              <a:spcBef>
                <a:spcPct val="20000"/>
              </a:spcBef>
              <a:spcAft>
                <a:spcPct val="0"/>
              </a:spcAft>
              <a:buClr>
                <a:srgbClr val="84AA33"/>
              </a:buClr>
              <a:buFont typeface="Wingdings 2" panose="05020102010507070707" pitchFamily="82" charset="2"/>
              <a:buChar char=""/>
              <a:defRPr sz="2000">
                <a:solidFill>
                  <a:schemeClr val="tx1"/>
                </a:solidFill>
                <a:latin typeface="Gill Sans MT" panose="020B0502020104020203" pitchFamily="34" charset="0"/>
                <a:ea typeface="华文中宋" panose="02010600040101010101" pitchFamily="2" charset="-122"/>
              </a:defRPr>
            </a:lvl7pPr>
            <a:lvl8pPr marL="3429000" indent="-228600" eaLnBrk="0" fontAlgn="base" hangingPunct="0">
              <a:spcBef>
                <a:spcPct val="20000"/>
              </a:spcBef>
              <a:spcAft>
                <a:spcPct val="0"/>
              </a:spcAft>
              <a:buClr>
                <a:srgbClr val="84AA33"/>
              </a:buClr>
              <a:buFont typeface="Wingdings 2" panose="05020102010507070707" pitchFamily="82" charset="2"/>
              <a:buChar char=""/>
              <a:defRPr sz="2000">
                <a:solidFill>
                  <a:schemeClr val="tx1"/>
                </a:solidFill>
                <a:latin typeface="Gill Sans MT" panose="020B0502020104020203" pitchFamily="34" charset="0"/>
                <a:ea typeface="华文中宋" panose="02010600040101010101" pitchFamily="2" charset="-122"/>
              </a:defRPr>
            </a:lvl8pPr>
            <a:lvl9pPr marL="3886200" indent="-228600" eaLnBrk="0" fontAlgn="base" hangingPunct="0">
              <a:spcBef>
                <a:spcPct val="20000"/>
              </a:spcBef>
              <a:spcAft>
                <a:spcPct val="0"/>
              </a:spcAft>
              <a:buClr>
                <a:srgbClr val="84AA33"/>
              </a:buClr>
              <a:buFont typeface="Wingdings 2" panose="05020102010507070707" pitchFamily="82" charset="2"/>
              <a:buChar char=""/>
              <a:defRPr sz="2000">
                <a:solidFill>
                  <a:schemeClr val="tx1"/>
                </a:solidFill>
                <a:latin typeface="Gill Sans MT" panose="020B0502020104020203" pitchFamily="34" charset="0"/>
                <a:ea typeface="华文中宋" panose="02010600040101010101" pitchFamily="2" charset="-122"/>
              </a:defRPr>
            </a:lvl9pPr>
          </a:lstStyle>
          <a:p>
            <a:pPr>
              <a:spcBef>
                <a:spcPct val="0"/>
              </a:spcBef>
              <a:buClrTx/>
              <a:buSzTx/>
              <a:buFontTx/>
              <a:buNone/>
            </a:pPr>
            <a:fld id="{3258D364-F4C6-418B-A307-8ED349C52F2C}" type="slidenum">
              <a:rPr lang="en-US" altLang="zh-CN" sz="1200" smtClean="0">
                <a:solidFill>
                  <a:srgbClr val="B5A788"/>
                </a:solidFill>
                <a:latin typeface="Times New Roman" panose="02020603050405020304" pitchFamily="18" charset="0"/>
                <a:ea typeface="宋体" panose="02010600030101010101" pitchFamily="2" charset="-122"/>
              </a:rPr>
              <a:pPr>
                <a:spcBef>
                  <a:spcPct val="0"/>
                </a:spcBef>
                <a:buClrTx/>
                <a:buSzTx/>
                <a:buFontTx/>
                <a:buNone/>
              </a:pPr>
              <a:t>23</a:t>
            </a:fld>
            <a:endParaRPr lang="en-US" altLang="zh-CN" sz="1200">
              <a:solidFill>
                <a:srgbClr val="B5A788"/>
              </a:solidFill>
              <a:latin typeface="Times New Roman" panose="02020603050405020304" pitchFamily="18" charset="0"/>
              <a:ea typeface="宋体" panose="02010600030101010101" pitchFamily="2" charset="-122"/>
            </a:endParaRPr>
          </a:p>
        </p:txBody>
      </p:sp>
      <p:pic>
        <p:nvPicPr>
          <p:cNvPr id="37892" name="Picture 4">
            <a:extLst>
              <a:ext uri="{FF2B5EF4-FFF2-40B4-BE49-F238E27FC236}">
                <a16:creationId xmlns:a16="http://schemas.microsoft.com/office/drawing/2014/main" id="{D9295818-86D2-61B2-98DD-609BDB74E21B}"/>
              </a:ext>
            </a:extLst>
          </p:cNvPr>
          <p:cNvPicPr>
            <a:picLocks noChangeAspect="1" noChangeArrowheads="1"/>
          </p:cNvPicPr>
          <p:nvPr/>
        </p:nvPicPr>
        <p:blipFill>
          <a:blip r:embed="rId2">
            <a:lum bright="42000" contrast="54000"/>
            <a:extLst>
              <a:ext uri="{28A0092B-C50C-407E-A947-70E740481C1C}">
                <a14:useLocalDpi xmlns:a14="http://schemas.microsoft.com/office/drawing/2010/main" val="0"/>
              </a:ext>
            </a:extLst>
          </a:blip>
          <a:srcRect/>
          <a:stretch>
            <a:fillRect/>
          </a:stretch>
        </p:blipFill>
        <p:spPr bwMode="auto">
          <a:xfrm>
            <a:off x="1763713" y="1916113"/>
            <a:ext cx="5700712" cy="401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6882" name="Rectangle 2">
            <a:extLst>
              <a:ext uri="{FF2B5EF4-FFF2-40B4-BE49-F238E27FC236}">
                <a16:creationId xmlns:a16="http://schemas.microsoft.com/office/drawing/2014/main" id="{93D56DF5-4C76-31F8-6593-439527632B78}"/>
              </a:ext>
            </a:extLst>
          </p:cNvPr>
          <p:cNvSpPr>
            <a:spLocks noGrp="1" noChangeArrowheads="1"/>
          </p:cNvSpPr>
          <p:nvPr>
            <p:ph type="title"/>
          </p:nvPr>
        </p:nvSpPr>
        <p:spPr/>
        <p:txBody>
          <a:bodyPr/>
          <a:lstStyle/>
          <a:p>
            <a:pPr eaLnBrk="1" fontAlgn="auto" hangingPunct="1">
              <a:spcAft>
                <a:spcPts val="0"/>
              </a:spcAft>
              <a:defRPr/>
            </a:pPr>
            <a:r>
              <a:rPr lang="en-US" altLang="zh-CN">
                <a:solidFill>
                  <a:schemeClr val="tx2">
                    <a:satMod val="130000"/>
                  </a:schemeClr>
                </a:solidFill>
              </a:rPr>
              <a:t>9.4.1 Coherence</a:t>
            </a:r>
          </a:p>
        </p:txBody>
      </p:sp>
      <p:sp>
        <p:nvSpPr>
          <p:cNvPr id="38914" name="Rectangle 3">
            <a:extLst>
              <a:ext uri="{FF2B5EF4-FFF2-40B4-BE49-F238E27FC236}">
                <a16:creationId xmlns:a16="http://schemas.microsoft.com/office/drawing/2014/main" id="{DBA50A77-B1D4-CA82-FE33-66368746F691}"/>
              </a:ext>
            </a:extLst>
          </p:cNvPr>
          <p:cNvSpPr>
            <a:spLocks noGrp="1"/>
          </p:cNvSpPr>
          <p:nvPr>
            <p:ph idx="1"/>
          </p:nvPr>
        </p:nvSpPr>
        <p:spPr/>
        <p:txBody>
          <a:bodyPr/>
          <a:lstStyle/>
          <a:p>
            <a:pPr lvl="1" eaLnBrk="1" hangingPunct="1"/>
            <a:r>
              <a:rPr lang="zh-CN" altLang="en-US"/>
              <a:t>提供一组关注点帮助将对工作的关注映射为对系统的关注</a:t>
            </a:r>
          </a:p>
          <a:p>
            <a:pPr lvl="1" eaLnBrk="1" hangingPunct="1"/>
            <a:r>
              <a:rPr lang="zh-CN" altLang="en-US"/>
              <a:t>关注点反映了组织的目标和必须满足的全局需求</a:t>
            </a:r>
          </a:p>
          <a:p>
            <a:pPr lvl="2" eaLnBrk="1" hangingPunct="1"/>
            <a:r>
              <a:rPr lang="zh-CN" altLang="en-US"/>
              <a:t>将系统应做什么的传统观念转变为如何提供更好的服务</a:t>
            </a:r>
          </a:p>
          <a:p>
            <a:pPr lvl="2" eaLnBrk="1" hangingPunct="1"/>
            <a:r>
              <a:rPr lang="zh-CN" altLang="en-US"/>
              <a:t>显式将组织目标和意图联系到对系统的需求</a:t>
            </a:r>
          </a:p>
          <a:p>
            <a:pPr lvl="2" eaLnBrk="1" hangingPunct="1"/>
            <a:r>
              <a:rPr lang="zh-CN" altLang="en-US"/>
              <a:t>关注点和观点之间存在一个正交的关系</a:t>
            </a:r>
          </a:p>
          <a:p>
            <a:pPr lvl="2" eaLnBrk="1" hangingPunct="1"/>
            <a:endParaRPr lang="zh-CN" altLang="en-US"/>
          </a:p>
          <a:p>
            <a:pPr lvl="1" eaLnBrk="1" hangingPunct="1"/>
            <a:endParaRPr lang="zh-CN" altLang="en-US"/>
          </a:p>
          <a:p>
            <a:pPr lvl="1" eaLnBrk="1" hangingPunct="1"/>
            <a:endParaRPr lang="zh-CN" altLang="en-US"/>
          </a:p>
          <a:p>
            <a:pPr lvl="2" eaLnBrk="1" hangingPunct="1"/>
            <a:endParaRPr lang="zh-CN" altLang="en-US"/>
          </a:p>
          <a:p>
            <a:pPr lvl="2" eaLnBrk="1" hangingPunct="1"/>
            <a:endParaRPr lang="en-US" altLang="zh-CN"/>
          </a:p>
        </p:txBody>
      </p:sp>
      <p:sp>
        <p:nvSpPr>
          <p:cNvPr id="38915" name="灯片编号占位符 3">
            <a:extLst>
              <a:ext uri="{FF2B5EF4-FFF2-40B4-BE49-F238E27FC236}">
                <a16:creationId xmlns:a16="http://schemas.microsoft.com/office/drawing/2014/main" id="{574760A9-9B46-E78E-33A0-B517C6B2A765}"/>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600"/>
              </a:spcBef>
              <a:buClr>
                <a:schemeClr val="accent1"/>
              </a:buClr>
              <a:buSzPct val="80000"/>
              <a:buFont typeface="Wingdings 2" panose="05020102010507070707" pitchFamily="82" charset="2"/>
              <a:buChar char=""/>
              <a:defRPr sz="3200">
                <a:solidFill>
                  <a:schemeClr val="tx1"/>
                </a:solidFill>
                <a:latin typeface="Gill Sans MT" panose="020B0502020104020203" pitchFamily="34" charset="0"/>
                <a:ea typeface="华文中宋" panose="02010600040101010101" pitchFamily="2" charset="-122"/>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anose="020B0502020104020203" pitchFamily="34" charset="0"/>
                <a:ea typeface="华文中宋" panose="02010600040101010101" pitchFamily="2" charset="-122"/>
              </a:defRPr>
            </a:lvl2pPr>
            <a:lvl3pPr marL="1143000" indent="-228600">
              <a:spcBef>
                <a:spcPct val="20000"/>
              </a:spcBef>
              <a:buClr>
                <a:schemeClr val="accent2"/>
              </a:buClr>
              <a:buFont typeface="Wingdings 2" panose="05020102010507070707" pitchFamily="82" charset="2"/>
              <a:buChar char=""/>
              <a:defRPr sz="2400">
                <a:solidFill>
                  <a:schemeClr val="tx1"/>
                </a:solidFill>
                <a:latin typeface="Gill Sans MT" panose="020B0502020104020203" pitchFamily="34" charset="0"/>
                <a:ea typeface="华文中宋" panose="02010600040101010101" pitchFamily="2" charset="-122"/>
              </a:defRPr>
            </a:lvl3pPr>
            <a:lvl4pPr marL="1600200" indent="-228600">
              <a:spcBef>
                <a:spcPct val="20000"/>
              </a:spcBef>
              <a:buClr>
                <a:srgbClr val="C32D2E"/>
              </a:buClr>
              <a:buFont typeface="Wingdings 2" panose="05020102010507070707" pitchFamily="82" charset="2"/>
              <a:buChar char=""/>
              <a:defRPr sz="2000">
                <a:solidFill>
                  <a:schemeClr val="tx1"/>
                </a:solidFill>
                <a:latin typeface="Gill Sans MT" panose="020B0502020104020203" pitchFamily="34" charset="0"/>
                <a:ea typeface="华文中宋" panose="02010600040101010101" pitchFamily="2" charset="-122"/>
              </a:defRPr>
            </a:lvl4pPr>
            <a:lvl5pPr marL="2057400" indent="-228600">
              <a:spcBef>
                <a:spcPct val="20000"/>
              </a:spcBef>
              <a:buClr>
                <a:srgbClr val="84AA33"/>
              </a:buClr>
              <a:buFont typeface="Wingdings 2" panose="05020102010507070707" pitchFamily="82" charset="2"/>
              <a:buChar char=""/>
              <a:defRPr sz="2000">
                <a:solidFill>
                  <a:schemeClr val="tx1"/>
                </a:solidFill>
                <a:latin typeface="Gill Sans MT" panose="020B0502020104020203" pitchFamily="34" charset="0"/>
                <a:ea typeface="华文中宋" panose="02010600040101010101" pitchFamily="2" charset="-122"/>
              </a:defRPr>
            </a:lvl5pPr>
            <a:lvl6pPr marL="2514600" indent="-228600" eaLnBrk="0" fontAlgn="base" hangingPunct="0">
              <a:spcBef>
                <a:spcPct val="20000"/>
              </a:spcBef>
              <a:spcAft>
                <a:spcPct val="0"/>
              </a:spcAft>
              <a:buClr>
                <a:srgbClr val="84AA33"/>
              </a:buClr>
              <a:buFont typeface="Wingdings 2" panose="05020102010507070707" pitchFamily="82" charset="2"/>
              <a:buChar char=""/>
              <a:defRPr sz="2000">
                <a:solidFill>
                  <a:schemeClr val="tx1"/>
                </a:solidFill>
                <a:latin typeface="Gill Sans MT" panose="020B0502020104020203" pitchFamily="34" charset="0"/>
                <a:ea typeface="华文中宋" panose="02010600040101010101" pitchFamily="2" charset="-122"/>
              </a:defRPr>
            </a:lvl6pPr>
            <a:lvl7pPr marL="2971800" indent="-228600" eaLnBrk="0" fontAlgn="base" hangingPunct="0">
              <a:spcBef>
                <a:spcPct val="20000"/>
              </a:spcBef>
              <a:spcAft>
                <a:spcPct val="0"/>
              </a:spcAft>
              <a:buClr>
                <a:srgbClr val="84AA33"/>
              </a:buClr>
              <a:buFont typeface="Wingdings 2" panose="05020102010507070707" pitchFamily="82" charset="2"/>
              <a:buChar char=""/>
              <a:defRPr sz="2000">
                <a:solidFill>
                  <a:schemeClr val="tx1"/>
                </a:solidFill>
                <a:latin typeface="Gill Sans MT" panose="020B0502020104020203" pitchFamily="34" charset="0"/>
                <a:ea typeface="华文中宋" panose="02010600040101010101" pitchFamily="2" charset="-122"/>
              </a:defRPr>
            </a:lvl7pPr>
            <a:lvl8pPr marL="3429000" indent="-228600" eaLnBrk="0" fontAlgn="base" hangingPunct="0">
              <a:spcBef>
                <a:spcPct val="20000"/>
              </a:spcBef>
              <a:spcAft>
                <a:spcPct val="0"/>
              </a:spcAft>
              <a:buClr>
                <a:srgbClr val="84AA33"/>
              </a:buClr>
              <a:buFont typeface="Wingdings 2" panose="05020102010507070707" pitchFamily="82" charset="2"/>
              <a:buChar char=""/>
              <a:defRPr sz="2000">
                <a:solidFill>
                  <a:schemeClr val="tx1"/>
                </a:solidFill>
                <a:latin typeface="Gill Sans MT" panose="020B0502020104020203" pitchFamily="34" charset="0"/>
                <a:ea typeface="华文中宋" panose="02010600040101010101" pitchFamily="2" charset="-122"/>
              </a:defRPr>
            </a:lvl8pPr>
            <a:lvl9pPr marL="3886200" indent="-228600" eaLnBrk="0" fontAlgn="base" hangingPunct="0">
              <a:spcBef>
                <a:spcPct val="20000"/>
              </a:spcBef>
              <a:spcAft>
                <a:spcPct val="0"/>
              </a:spcAft>
              <a:buClr>
                <a:srgbClr val="84AA33"/>
              </a:buClr>
              <a:buFont typeface="Wingdings 2" panose="05020102010507070707" pitchFamily="82" charset="2"/>
              <a:buChar char=""/>
              <a:defRPr sz="2000">
                <a:solidFill>
                  <a:schemeClr val="tx1"/>
                </a:solidFill>
                <a:latin typeface="Gill Sans MT" panose="020B0502020104020203" pitchFamily="34" charset="0"/>
                <a:ea typeface="华文中宋" panose="02010600040101010101" pitchFamily="2" charset="-122"/>
              </a:defRPr>
            </a:lvl9pPr>
          </a:lstStyle>
          <a:p>
            <a:pPr>
              <a:spcBef>
                <a:spcPct val="0"/>
              </a:spcBef>
              <a:buClrTx/>
              <a:buSzTx/>
              <a:buFontTx/>
              <a:buNone/>
            </a:pPr>
            <a:fld id="{92517BC7-C40B-4230-B395-D53444C8C0CA}" type="slidenum">
              <a:rPr lang="en-US" altLang="zh-CN" sz="1200" smtClean="0">
                <a:solidFill>
                  <a:srgbClr val="B5A788"/>
                </a:solidFill>
                <a:latin typeface="Times New Roman" panose="02020603050405020304" pitchFamily="18" charset="0"/>
                <a:ea typeface="宋体" panose="02010600030101010101" pitchFamily="2" charset="-122"/>
              </a:rPr>
              <a:pPr>
                <a:spcBef>
                  <a:spcPct val="0"/>
                </a:spcBef>
                <a:buClrTx/>
                <a:buSzTx/>
                <a:buFontTx/>
                <a:buNone/>
              </a:pPr>
              <a:t>24</a:t>
            </a:fld>
            <a:endParaRPr lang="en-US" altLang="zh-CN" sz="1200">
              <a:solidFill>
                <a:srgbClr val="B5A788"/>
              </a:solidFill>
              <a:latin typeface="Times New Roman" panose="02020603050405020304" pitchFamily="18" charset="0"/>
              <a:ea typeface="宋体" panose="02010600030101010101" pitchFamily="2" charset="-122"/>
            </a:endParaRPr>
          </a:p>
        </p:txBody>
      </p:sp>
      <p:pic>
        <p:nvPicPr>
          <p:cNvPr id="38916" name="Picture 4">
            <a:extLst>
              <a:ext uri="{FF2B5EF4-FFF2-40B4-BE49-F238E27FC236}">
                <a16:creationId xmlns:a16="http://schemas.microsoft.com/office/drawing/2014/main" id="{9B362F81-0BDC-9354-AFEF-CD3B465708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5150" y="2997200"/>
            <a:ext cx="5329238" cy="364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7906" name="Rectangle 2">
            <a:extLst>
              <a:ext uri="{FF2B5EF4-FFF2-40B4-BE49-F238E27FC236}">
                <a16:creationId xmlns:a16="http://schemas.microsoft.com/office/drawing/2014/main" id="{5D1BBA4E-7BC9-5E7D-54CE-1FB7FC3E00EC}"/>
              </a:ext>
            </a:extLst>
          </p:cNvPr>
          <p:cNvSpPr>
            <a:spLocks noGrp="1" noChangeArrowheads="1"/>
          </p:cNvSpPr>
          <p:nvPr>
            <p:ph type="title"/>
          </p:nvPr>
        </p:nvSpPr>
        <p:spPr/>
        <p:txBody>
          <a:bodyPr/>
          <a:lstStyle/>
          <a:p>
            <a:pPr eaLnBrk="1" fontAlgn="auto" hangingPunct="1">
              <a:spcAft>
                <a:spcPts val="0"/>
              </a:spcAft>
              <a:defRPr/>
            </a:pPr>
            <a:r>
              <a:rPr lang="en-US" altLang="zh-CN">
                <a:solidFill>
                  <a:schemeClr val="tx2">
                    <a:satMod val="130000"/>
                  </a:schemeClr>
                </a:solidFill>
              </a:rPr>
              <a:t>9.4.1 Coherence</a:t>
            </a:r>
          </a:p>
        </p:txBody>
      </p:sp>
      <p:sp>
        <p:nvSpPr>
          <p:cNvPr id="39938" name="Rectangle 3">
            <a:extLst>
              <a:ext uri="{FF2B5EF4-FFF2-40B4-BE49-F238E27FC236}">
                <a16:creationId xmlns:a16="http://schemas.microsoft.com/office/drawing/2014/main" id="{9AC03421-ECBE-FC73-2FF6-0A1491B751B9}"/>
              </a:ext>
            </a:extLst>
          </p:cNvPr>
          <p:cNvSpPr>
            <a:spLocks noGrp="1"/>
          </p:cNvSpPr>
          <p:nvPr>
            <p:ph idx="1"/>
          </p:nvPr>
        </p:nvSpPr>
        <p:spPr>
          <a:xfrm>
            <a:off x="685800" y="1066800"/>
            <a:ext cx="7772400" cy="4594225"/>
          </a:xfrm>
        </p:spPr>
        <p:txBody>
          <a:bodyPr/>
          <a:lstStyle/>
          <a:p>
            <a:pPr lvl="1" eaLnBrk="1" hangingPunct="1">
              <a:lnSpc>
                <a:spcPct val="80000"/>
              </a:lnSpc>
            </a:pPr>
            <a:r>
              <a:rPr lang="en-US" altLang="zh-CN" sz="2600"/>
              <a:t>Coherence</a:t>
            </a:r>
            <a:r>
              <a:rPr lang="zh-CN" altLang="en-US" sz="2600"/>
              <a:t>引入了四个主要的社会关注点</a:t>
            </a:r>
          </a:p>
          <a:p>
            <a:pPr lvl="2" eaLnBrk="1" hangingPunct="1">
              <a:lnSpc>
                <a:spcPct val="80000"/>
              </a:lnSpc>
            </a:pPr>
            <a:r>
              <a:rPr lang="zh-CN" altLang="en-US" sz="2200"/>
              <a:t>书面及计算机工作：存在的书面和计算机系统的工作方式，及人们如何在工作场所中利用它们</a:t>
            </a:r>
          </a:p>
          <a:p>
            <a:pPr lvl="3" eaLnBrk="1" hangingPunct="1">
              <a:lnSpc>
                <a:spcPct val="80000"/>
              </a:lnSpc>
            </a:pPr>
            <a:r>
              <a:rPr lang="zh-CN" altLang="en-US" sz="1900"/>
              <a:t>驱动分布式协调，以及分布式协调的表达机制</a:t>
            </a:r>
          </a:p>
          <a:p>
            <a:pPr lvl="3" eaLnBrk="1" hangingPunct="1">
              <a:lnSpc>
                <a:spcPct val="80000"/>
              </a:lnSpc>
            </a:pPr>
            <a:r>
              <a:rPr lang="zh-CN" altLang="en-US" sz="1900"/>
              <a:t>组织规划和过程的具体化</a:t>
            </a:r>
          </a:p>
          <a:p>
            <a:pPr lvl="3" eaLnBrk="1" hangingPunct="1">
              <a:lnSpc>
                <a:spcPct val="80000"/>
              </a:lnSpc>
            </a:pPr>
            <a:r>
              <a:rPr lang="zh-CN" altLang="en-US" sz="1900"/>
              <a:t>开发和共享工作感知的机制</a:t>
            </a:r>
          </a:p>
          <a:p>
            <a:pPr lvl="2" eaLnBrk="1" hangingPunct="1">
              <a:lnSpc>
                <a:spcPct val="80000"/>
              </a:lnSpc>
            </a:pPr>
            <a:r>
              <a:rPr lang="zh-CN" altLang="en-US" sz="2200"/>
              <a:t>训练和本地知识的使用：使工作易于完成的变通和捷径</a:t>
            </a:r>
          </a:p>
          <a:p>
            <a:pPr lvl="3" eaLnBrk="1" hangingPunct="1">
              <a:lnSpc>
                <a:spcPct val="80000"/>
              </a:lnSpc>
            </a:pPr>
            <a:r>
              <a:rPr lang="zh-CN" altLang="en-US" sz="1900"/>
              <a:t>工作者如何应用他们的训练，以便完成其任务</a:t>
            </a:r>
          </a:p>
          <a:p>
            <a:pPr lvl="3" eaLnBrk="1" hangingPunct="1">
              <a:lnSpc>
                <a:spcPct val="80000"/>
              </a:lnSpc>
            </a:pPr>
            <a:r>
              <a:rPr lang="zh-CN" altLang="en-US" sz="1900"/>
              <a:t>他们是如何访问和使用本地知识的</a:t>
            </a:r>
          </a:p>
          <a:p>
            <a:pPr lvl="2" eaLnBrk="1" hangingPunct="1">
              <a:lnSpc>
                <a:spcPct val="80000"/>
              </a:lnSpc>
            </a:pPr>
            <a:r>
              <a:rPr lang="zh-CN" altLang="en-US" sz="2200"/>
              <a:t>空间和时间上的组织：工作场所的空间布局和所执行的工作之间的关系，以及工作的时间方面</a:t>
            </a:r>
          </a:p>
          <a:p>
            <a:pPr lvl="3" eaLnBrk="1" hangingPunct="1">
              <a:lnSpc>
                <a:spcPct val="80000"/>
              </a:lnSpc>
            </a:pPr>
            <a:r>
              <a:rPr lang="zh-CN" altLang="en-US" sz="1900"/>
              <a:t>工作在空间和时间上的组织方式可以对分布式协作和工作感知产生问题和可能性</a:t>
            </a:r>
          </a:p>
        </p:txBody>
      </p:sp>
      <p:sp>
        <p:nvSpPr>
          <p:cNvPr id="39939" name="灯片编号占位符 3">
            <a:extLst>
              <a:ext uri="{FF2B5EF4-FFF2-40B4-BE49-F238E27FC236}">
                <a16:creationId xmlns:a16="http://schemas.microsoft.com/office/drawing/2014/main" id="{C71BE635-E721-9FB6-6B69-3156D344D12B}"/>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600"/>
              </a:spcBef>
              <a:buClr>
                <a:schemeClr val="accent1"/>
              </a:buClr>
              <a:buSzPct val="80000"/>
              <a:buFont typeface="Wingdings 2" panose="05020102010507070707" pitchFamily="82" charset="2"/>
              <a:buChar char=""/>
              <a:defRPr sz="3200">
                <a:solidFill>
                  <a:schemeClr val="tx1"/>
                </a:solidFill>
                <a:latin typeface="Gill Sans MT" panose="020B0502020104020203" pitchFamily="34" charset="0"/>
                <a:ea typeface="华文中宋" panose="02010600040101010101" pitchFamily="2" charset="-122"/>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anose="020B0502020104020203" pitchFamily="34" charset="0"/>
                <a:ea typeface="华文中宋" panose="02010600040101010101" pitchFamily="2" charset="-122"/>
              </a:defRPr>
            </a:lvl2pPr>
            <a:lvl3pPr marL="1143000" indent="-228600">
              <a:spcBef>
                <a:spcPct val="20000"/>
              </a:spcBef>
              <a:buClr>
                <a:schemeClr val="accent2"/>
              </a:buClr>
              <a:buFont typeface="Wingdings 2" panose="05020102010507070707" pitchFamily="82" charset="2"/>
              <a:buChar char=""/>
              <a:defRPr sz="2400">
                <a:solidFill>
                  <a:schemeClr val="tx1"/>
                </a:solidFill>
                <a:latin typeface="Gill Sans MT" panose="020B0502020104020203" pitchFamily="34" charset="0"/>
                <a:ea typeface="华文中宋" panose="02010600040101010101" pitchFamily="2" charset="-122"/>
              </a:defRPr>
            </a:lvl3pPr>
            <a:lvl4pPr marL="1600200" indent="-228600">
              <a:spcBef>
                <a:spcPct val="20000"/>
              </a:spcBef>
              <a:buClr>
                <a:srgbClr val="C32D2E"/>
              </a:buClr>
              <a:buFont typeface="Wingdings 2" panose="05020102010507070707" pitchFamily="82" charset="2"/>
              <a:buChar char=""/>
              <a:defRPr sz="2000">
                <a:solidFill>
                  <a:schemeClr val="tx1"/>
                </a:solidFill>
                <a:latin typeface="Gill Sans MT" panose="020B0502020104020203" pitchFamily="34" charset="0"/>
                <a:ea typeface="华文中宋" panose="02010600040101010101" pitchFamily="2" charset="-122"/>
              </a:defRPr>
            </a:lvl4pPr>
            <a:lvl5pPr marL="2057400" indent="-228600">
              <a:spcBef>
                <a:spcPct val="20000"/>
              </a:spcBef>
              <a:buClr>
                <a:srgbClr val="84AA33"/>
              </a:buClr>
              <a:buFont typeface="Wingdings 2" panose="05020102010507070707" pitchFamily="82" charset="2"/>
              <a:buChar char=""/>
              <a:defRPr sz="2000">
                <a:solidFill>
                  <a:schemeClr val="tx1"/>
                </a:solidFill>
                <a:latin typeface="Gill Sans MT" panose="020B0502020104020203" pitchFamily="34" charset="0"/>
                <a:ea typeface="华文中宋" panose="02010600040101010101" pitchFamily="2" charset="-122"/>
              </a:defRPr>
            </a:lvl5pPr>
            <a:lvl6pPr marL="2514600" indent="-228600" eaLnBrk="0" fontAlgn="base" hangingPunct="0">
              <a:spcBef>
                <a:spcPct val="20000"/>
              </a:spcBef>
              <a:spcAft>
                <a:spcPct val="0"/>
              </a:spcAft>
              <a:buClr>
                <a:srgbClr val="84AA33"/>
              </a:buClr>
              <a:buFont typeface="Wingdings 2" panose="05020102010507070707" pitchFamily="82" charset="2"/>
              <a:buChar char=""/>
              <a:defRPr sz="2000">
                <a:solidFill>
                  <a:schemeClr val="tx1"/>
                </a:solidFill>
                <a:latin typeface="Gill Sans MT" panose="020B0502020104020203" pitchFamily="34" charset="0"/>
                <a:ea typeface="华文中宋" panose="02010600040101010101" pitchFamily="2" charset="-122"/>
              </a:defRPr>
            </a:lvl6pPr>
            <a:lvl7pPr marL="2971800" indent="-228600" eaLnBrk="0" fontAlgn="base" hangingPunct="0">
              <a:spcBef>
                <a:spcPct val="20000"/>
              </a:spcBef>
              <a:spcAft>
                <a:spcPct val="0"/>
              </a:spcAft>
              <a:buClr>
                <a:srgbClr val="84AA33"/>
              </a:buClr>
              <a:buFont typeface="Wingdings 2" panose="05020102010507070707" pitchFamily="82" charset="2"/>
              <a:buChar char=""/>
              <a:defRPr sz="2000">
                <a:solidFill>
                  <a:schemeClr val="tx1"/>
                </a:solidFill>
                <a:latin typeface="Gill Sans MT" panose="020B0502020104020203" pitchFamily="34" charset="0"/>
                <a:ea typeface="华文中宋" panose="02010600040101010101" pitchFamily="2" charset="-122"/>
              </a:defRPr>
            </a:lvl7pPr>
            <a:lvl8pPr marL="3429000" indent="-228600" eaLnBrk="0" fontAlgn="base" hangingPunct="0">
              <a:spcBef>
                <a:spcPct val="20000"/>
              </a:spcBef>
              <a:spcAft>
                <a:spcPct val="0"/>
              </a:spcAft>
              <a:buClr>
                <a:srgbClr val="84AA33"/>
              </a:buClr>
              <a:buFont typeface="Wingdings 2" panose="05020102010507070707" pitchFamily="82" charset="2"/>
              <a:buChar char=""/>
              <a:defRPr sz="2000">
                <a:solidFill>
                  <a:schemeClr val="tx1"/>
                </a:solidFill>
                <a:latin typeface="Gill Sans MT" panose="020B0502020104020203" pitchFamily="34" charset="0"/>
                <a:ea typeface="华文中宋" panose="02010600040101010101" pitchFamily="2" charset="-122"/>
              </a:defRPr>
            </a:lvl8pPr>
            <a:lvl9pPr marL="3886200" indent="-228600" eaLnBrk="0" fontAlgn="base" hangingPunct="0">
              <a:spcBef>
                <a:spcPct val="20000"/>
              </a:spcBef>
              <a:spcAft>
                <a:spcPct val="0"/>
              </a:spcAft>
              <a:buClr>
                <a:srgbClr val="84AA33"/>
              </a:buClr>
              <a:buFont typeface="Wingdings 2" panose="05020102010507070707" pitchFamily="82" charset="2"/>
              <a:buChar char=""/>
              <a:defRPr sz="2000">
                <a:solidFill>
                  <a:schemeClr val="tx1"/>
                </a:solidFill>
                <a:latin typeface="Gill Sans MT" panose="020B0502020104020203" pitchFamily="34" charset="0"/>
                <a:ea typeface="华文中宋" panose="02010600040101010101" pitchFamily="2" charset="-122"/>
              </a:defRPr>
            </a:lvl9pPr>
          </a:lstStyle>
          <a:p>
            <a:pPr>
              <a:spcBef>
                <a:spcPct val="0"/>
              </a:spcBef>
              <a:buClrTx/>
              <a:buSzTx/>
              <a:buFontTx/>
              <a:buNone/>
            </a:pPr>
            <a:fld id="{E872FD39-BFC7-45C3-846E-7B59B3B3B232}" type="slidenum">
              <a:rPr lang="en-US" altLang="zh-CN" sz="1200" smtClean="0">
                <a:solidFill>
                  <a:srgbClr val="B5A788"/>
                </a:solidFill>
                <a:latin typeface="Times New Roman" panose="02020603050405020304" pitchFamily="18" charset="0"/>
                <a:ea typeface="宋体" panose="02010600030101010101" pitchFamily="2" charset="-122"/>
              </a:rPr>
              <a:pPr>
                <a:spcBef>
                  <a:spcPct val="0"/>
                </a:spcBef>
                <a:buClrTx/>
                <a:buSzTx/>
                <a:buFontTx/>
                <a:buNone/>
              </a:pPr>
              <a:t>25</a:t>
            </a:fld>
            <a:endParaRPr lang="en-US" altLang="zh-CN" sz="1200">
              <a:solidFill>
                <a:srgbClr val="B5A788"/>
              </a:solidFill>
              <a:latin typeface="Times New Roman" panose="02020603050405020304" pitchFamily="18" charset="0"/>
              <a:ea typeface="宋体" panose="02010600030101010101" pitchFamily="2" charset="-122"/>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9954" name="Rectangle 2">
            <a:extLst>
              <a:ext uri="{FF2B5EF4-FFF2-40B4-BE49-F238E27FC236}">
                <a16:creationId xmlns:a16="http://schemas.microsoft.com/office/drawing/2014/main" id="{1F264D23-C1AA-55E9-E6CD-D7715B63B7BE}"/>
              </a:ext>
            </a:extLst>
          </p:cNvPr>
          <p:cNvSpPr>
            <a:spLocks noGrp="1" noChangeArrowheads="1"/>
          </p:cNvSpPr>
          <p:nvPr>
            <p:ph type="title"/>
          </p:nvPr>
        </p:nvSpPr>
        <p:spPr/>
        <p:txBody>
          <a:bodyPr/>
          <a:lstStyle/>
          <a:p>
            <a:pPr eaLnBrk="1" fontAlgn="auto" hangingPunct="1">
              <a:spcAft>
                <a:spcPts val="0"/>
              </a:spcAft>
              <a:defRPr/>
            </a:pPr>
            <a:r>
              <a:rPr lang="en-US" altLang="zh-CN">
                <a:solidFill>
                  <a:schemeClr val="tx2">
                    <a:satMod val="130000"/>
                  </a:schemeClr>
                </a:solidFill>
              </a:rPr>
              <a:t>9.4.1 Coherence</a:t>
            </a:r>
          </a:p>
        </p:txBody>
      </p:sp>
      <p:sp>
        <p:nvSpPr>
          <p:cNvPr id="40962" name="Rectangle 3">
            <a:extLst>
              <a:ext uri="{FF2B5EF4-FFF2-40B4-BE49-F238E27FC236}">
                <a16:creationId xmlns:a16="http://schemas.microsoft.com/office/drawing/2014/main" id="{3C967E58-18F0-D887-A302-6569B77B8ACA}"/>
              </a:ext>
            </a:extLst>
          </p:cNvPr>
          <p:cNvSpPr>
            <a:spLocks noGrp="1"/>
          </p:cNvSpPr>
          <p:nvPr>
            <p:ph idx="1"/>
          </p:nvPr>
        </p:nvSpPr>
        <p:spPr/>
        <p:txBody>
          <a:bodyPr/>
          <a:lstStyle/>
          <a:p>
            <a:pPr lvl="3" eaLnBrk="1" hangingPunct="1"/>
            <a:r>
              <a:rPr lang="zh-CN" altLang="en-US"/>
              <a:t>使得开发组织规划和过程成为完成工作的基础</a:t>
            </a:r>
          </a:p>
          <a:p>
            <a:pPr lvl="2" eaLnBrk="1" hangingPunct="1"/>
            <a:r>
              <a:rPr lang="zh-CN" altLang="en-US"/>
              <a:t>组织记忆：规划和过程正式记录在动作表、操作手册上，但实践中工作者也可以有自己的规划记忆方式</a:t>
            </a:r>
          </a:p>
          <a:p>
            <a:pPr lvl="1" eaLnBrk="1" hangingPunct="1"/>
            <a:r>
              <a:rPr lang="zh-CN" altLang="en-US"/>
              <a:t>帮助设计者在工作分析中集中于关注点的问题</a:t>
            </a:r>
          </a:p>
        </p:txBody>
      </p:sp>
      <p:sp>
        <p:nvSpPr>
          <p:cNvPr id="40963" name="灯片编号占位符 3">
            <a:extLst>
              <a:ext uri="{FF2B5EF4-FFF2-40B4-BE49-F238E27FC236}">
                <a16:creationId xmlns:a16="http://schemas.microsoft.com/office/drawing/2014/main" id="{D0E090B0-60C9-4DF5-C9DA-1F5726A52995}"/>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600"/>
              </a:spcBef>
              <a:buClr>
                <a:schemeClr val="accent1"/>
              </a:buClr>
              <a:buSzPct val="80000"/>
              <a:buFont typeface="Wingdings 2" panose="05020102010507070707" pitchFamily="82" charset="2"/>
              <a:buChar char=""/>
              <a:defRPr sz="3200">
                <a:solidFill>
                  <a:schemeClr val="tx1"/>
                </a:solidFill>
                <a:latin typeface="Gill Sans MT" panose="020B0502020104020203" pitchFamily="34" charset="0"/>
                <a:ea typeface="华文中宋" panose="02010600040101010101" pitchFamily="2" charset="-122"/>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anose="020B0502020104020203" pitchFamily="34" charset="0"/>
                <a:ea typeface="华文中宋" panose="02010600040101010101" pitchFamily="2" charset="-122"/>
              </a:defRPr>
            </a:lvl2pPr>
            <a:lvl3pPr marL="1143000" indent="-228600">
              <a:spcBef>
                <a:spcPct val="20000"/>
              </a:spcBef>
              <a:buClr>
                <a:schemeClr val="accent2"/>
              </a:buClr>
              <a:buFont typeface="Wingdings 2" panose="05020102010507070707" pitchFamily="82" charset="2"/>
              <a:buChar char=""/>
              <a:defRPr sz="2400">
                <a:solidFill>
                  <a:schemeClr val="tx1"/>
                </a:solidFill>
                <a:latin typeface="Gill Sans MT" panose="020B0502020104020203" pitchFamily="34" charset="0"/>
                <a:ea typeface="华文中宋" panose="02010600040101010101" pitchFamily="2" charset="-122"/>
              </a:defRPr>
            </a:lvl3pPr>
            <a:lvl4pPr marL="1600200" indent="-228600">
              <a:spcBef>
                <a:spcPct val="20000"/>
              </a:spcBef>
              <a:buClr>
                <a:srgbClr val="C32D2E"/>
              </a:buClr>
              <a:buFont typeface="Wingdings 2" panose="05020102010507070707" pitchFamily="82" charset="2"/>
              <a:buChar char=""/>
              <a:defRPr sz="2000">
                <a:solidFill>
                  <a:schemeClr val="tx1"/>
                </a:solidFill>
                <a:latin typeface="Gill Sans MT" panose="020B0502020104020203" pitchFamily="34" charset="0"/>
                <a:ea typeface="华文中宋" panose="02010600040101010101" pitchFamily="2" charset="-122"/>
              </a:defRPr>
            </a:lvl4pPr>
            <a:lvl5pPr marL="2057400" indent="-228600">
              <a:spcBef>
                <a:spcPct val="20000"/>
              </a:spcBef>
              <a:buClr>
                <a:srgbClr val="84AA33"/>
              </a:buClr>
              <a:buFont typeface="Wingdings 2" panose="05020102010507070707" pitchFamily="82" charset="2"/>
              <a:buChar char=""/>
              <a:defRPr sz="2000">
                <a:solidFill>
                  <a:schemeClr val="tx1"/>
                </a:solidFill>
                <a:latin typeface="Gill Sans MT" panose="020B0502020104020203" pitchFamily="34" charset="0"/>
                <a:ea typeface="华文中宋" panose="02010600040101010101" pitchFamily="2" charset="-122"/>
              </a:defRPr>
            </a:lvl5pPr>
            <a:lvl6pPr marL="2514600" indent="-228600" eaLnBrk="0" fontAlgn="base" hangingPunct="0">
              <a:spcBef>
                <a:spcPct val="20000"/>
              </a:spcBef>
              <a:spcAft>
                <a:spcPct val="0"/>
              </a:spcAft>
              <a:buClr>
                <a:srgbClr val="84AA33"/>
              </a:buClr>
              <a:buFont typeface="Wingdings 2" panose="05020102010507070707" pitchFamily="82" charset="2"/>
              <a:buChar char=""/>
              <a:defRPr sz="2000">
                <a:solidFill>
                  <a:schemeClr val="tx1"/>
                </a:solidFill>
                <a:latin typeface="Gill Sans MT" panose="020B0502020104020203" pitchFamily="34" charset="0"/>
                <a:ea typeface="华文中宋" panose="02010600040101010101" pitchFamily="2" charset="-122"/>
              </a:defRPr>
            </a:lvl6pPr>
            <a:lvl7pPr marL="2971800" indent="-228600" eaLnBrk="0" fontAlgn="base" hangingPunct="0">
              <a:spcBef>
                <a:spcPct val="20000"/>
              </a:spcBef>
              <a:spcAft>
                <a:spcPct val="0"/>
              </a:spcAft>
              <a:buClr>
                <a:srgbClr val="84AA33"/>
              </a:buClr>
              <a:buFont typeface="Wingdings 2" panose="05020102010507070707" pitchFamily="82" charset="2"/>
              <a:buChar char=""/>
              <a:defRPr sz="2000">
                <a:solidFill>
                  <a:schemeClr val="tx1"/>
                </a:solidFill>
                <a:latin typeface="Gill Sans MT" panose="020B0502020104020203" pitchFamily="34" charset="0"/>
                <a:ea typeface="华文中宋" panose="02010600040101010101" pitchFamily="2" charset="-122"/>
              </a:defRPr>
            </a:lvl7pPr>
            <a:lvl8pPr marL="3429000" indent="-228600" eaLnBrk="0" fontAlgn="base" hangingPunct="0">
              <a:spcBef>
                <a:spcPct val="20000"/>
              </a:spcBef>
              <a:spcAft>
                <a:spcPct val="0"/>
              </a:spcAft>
              <a:buClr>
                <a:srgbClr val="84AA33"/>
              </a:buClr>
              <a:buFont typeface="Wingdings 2" panose="05020102010507070707" pitchFamily="82" charset="2"/>
              <a:buChar char=""/>
              <a:defRPr sz="2000">
                <a:solidFill>
                  <a:schemeClr val="tx1"/>
                </a:solidFill>
                <a:latin typeface="Gill Sans MT" panose="020B0502020104020203" pitchFamily="34" charset="0"/>
                <a:ea typeface="华文中宋" panose="02010600040101010101" pitchFamily="2" charset="-122"/>
              </a:defRPr>
            </a:lvl8pPr>
            <a:lvl9pPr marL="3886200" indent="-228600" eaLnBrk="0" fontAlgn="base" hangingPunct="0">
              <a:spcBef>
                <a:spcPct val="20000"/>
              </a:spcBef>
              <a:spcAft>
                <a:spcPct val="0"/>
              </a:spcAft>
              <a:buClr>
                <a:srgbClr val="84AA33"/>
              </a:buClr>
              <a:buFont typeface="Wingdings 2" panose="05020102010507070707" pitchFamily="82" charset="2"/>
              <a:buChar char=""/>
              <a:defRPr sz="2000">
                <a:solidFill>
                  <a:schemeClr val="tx1"/>
                </a:solidFill>
                <a:latin typeface="Gill Sans MT" panose="020B0502020104020203" pitchFamily="34" charset="0"/>
                <a:ea typeface="华文中宋" panose="02010600040101010101" pitchFamily="2" charset="-122"/>
              </a:defRPr>
            </a:lvl9pPr>
          </a:lstStyle>
          <a:p>
            <a:pPr>
              <a:spcBef>
                <a:spcPct val="0"/>
              </a:spcBef>
              <a:buClrTx/>
              <a:buSzTx/>
              <a:buFontTx/>
              <a:buNone/>
            </a:pPr>
            <a:fld id="{996A8B21-C5CA-4C62-AEDD-2C2B88DC553E}" type="slidenum">
              <a:rPr lang="en-US" altLang="zh-CN" sz="1200" smtClean="0">
                <a:solidFill>
                  <a:srgbClr val="B5A788"/>
                </a:solidFill>
                <a:latin typeface="Times New Roman" panose="02020603050405020304" pitchFamily="18" charset="0"/>
                <a:ea typeface="宋体" panose="02010600030101010101" pitchFamily="2" charset="-122"/>
              </a:rPr>
              <a:pPr>
                <a:spcBef>
                  <a:spcPct val="0"/>
                </a:spcBef>
                <a:buClrTx/>
                <a:buSzTx/>
                <a:buFontTx/>
                <a:buNone/>
              </a:pPr>
              <a:t>26</a:t>
            </a:fld>
            <a:endParaRPr lang="en-US" altLang="zh-CN" sz="1200">
              <a:solidFill>
                <a:srgbClr val="B5A788"/>
              </a:solidFill>
              <a:latin typeface="Times New Roman" panose="02020603050405020304" pitchFamily="18" charset="0"/>
              <a:ea typeface="宋体" panose="02010600030101010101" pitchFamily="2" charset="-122"/>
            </a:endParaRPr>
          </a:p>
        </p:txBody>
      </p:sp>
      <p:pic>
        <p:nvPicPr>
          <p:cNvPr id="40964" name="Picture 4">
            <a:extLst>
              <a:ext uri="{FF2B5EF4-FFF2-40B4-BE49-F238E27FC236}">
                <a16:creationId xmlns:a16="http://schemas.microsoft.com/office/drawing/2014/main" id="{2380F486-7A36-4DDE-5A96-B6B011B5EBF9}"/>
              </a:ext>
            </a:extLst>
          </p:cNvPr>
          <p:cNvPicPr>
            <a:picLocks noChangeAspect="1" noChangeArrowheads="1"/>
          </p:cNvPicPr>
          <p:nvPr/>
        </p:nvPicPr>
        <p:blipFill>
          <a:blip r:embed="rId2">
            <a:lum bright="42000" contrast="60000"/>
            <a:extLst>
              <a:ext uri="{28A0092B-C50C-407E-A947-70E740481C1C}">
                <a14:useLocalDpi xmlns:a14="http://schemas.microsoft.com/office/drawing/2010/main" val="0"/>
              </a:ext>
            </a:extLst>
          </a:blip>
          <a:srcRect/>
          <a:stretch>
            <a:fillRect/>
          </a:stretch>
        </p:blipFill>
        <p:spPr bwMode="auto">
          <a:xfrm>
            <a:off x="1619250" y="2492375"/>
            <a:ext cx="5465763" cy="403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0978" name="Rectangle 2">
            <a:extLst>
              <a:ext uri="{FF2B5EF4-FFF2-40B4-BE49-F238E27FC236}">
                <a16:creationId xmlns:a16="http://schemas.microsoft.com/office/drawing/2014/main" id="{87281D78-740E-6167-6A3A-06ECFF15082C}"/>
              </a:ext>
            </a:extLst>
          </p:cNvPr>
          <p:cNvSpPr>
            <a:spLocks noGrp="1" noChangeArrowheads="1"/>
          </p:cNvSpPr>
          <p:nvPr>
            <p:ph type="title"/>
          </p:nvPr>
        </p:nvSpPr>
        <p:spPr/>
        <p:txBody>
          <a:bodyPr/>
          <a:lstStyle/>
          <a:p>
            <a:pPr eaLnBrk="1" fontAlgn="auto" hangingPunct="1">
              <a:spcAft>
                <a:spcPts val="0"/>
              </a:spcAft>
              <a:defRPr/>
            </a:pPr>
            <a:r>
              <a:rPr lang="en-US" altLang="zh-CN">
                <a:solidFill>
                  <a:schemeClr val="tx2">
                    <a:satMod val="130000"/>
                  </a:schemeClr>
                </a:solidFill>
              </a:rPr>
              <a:t>9.4.1 Coherence</a:t>
            </a:r>
          </a:p>
        </p:txBody>
      </p:sp>
      <p:sp>
        <p:nvSpPr>
          <p:cNvPr id="41986" name="Rectangle 3">
            <a:extLst>
              <a:ext uri="{FF2B5EF4-FFF2-40B4-BE49-F238E27FC236}">
                <a16:creationId xmlns:a16="http://schemas.microsoft.com/office/drawing/2014/main" id="{DF344D99-83C3-D65C-82A8-16260DF588DD}"/>
              </a:ext>
            </a:extLst>
          </p:cNvPr>
          <p:cNvSpPr>
            <a:spLocks noGrp="1"/>
          </p:cNvSpPr>
          <p:nvPr>
            <p:ph idx="1"/>
          </p:nvPr>
        </p:nvSpPr>
        <p:spPr/>
        <p:txBody>
          <a:bodyPr/>
          <a:lstStyle/>
          <a:p>
            <a:pPr eaLnBrk="1" hangingPunct="1"/>
            <a:r>
              <a:rPr lang="zh-CN" altLang="en-US"/>
              <a:t>工作分析与系统模型的联系</a:t>
            </a:r>
          </a:p>
          <a:p>
            <a:pPr lvl="1" eaLnBrk="1" hangingPunct="1"/>
            <a:r>
              <a:rPr lang="en-US" altLang="zh-CN"/>
              <a:t>Coherence</a:t>
            </a:r>
            <a:r>
              <a:rPr lang="zh-CN" altLang="en-US"/>
              <a:t>通过用例模型将工作场所的社会方面引入</a:t>
            </a:r>
            <a:r>
              <a:rPr lang="en-US" altLang="zh-CN"/>
              <a:t>OOA</a:t>
            </a:r>
          </a:p>
        </p:txBody>
      </p:sp>
      <p:sp>
        <p:nvSpPr>
          <p:cNvPr id="41987" name="灯片编号占位符 3">
            <a:extLst>
              <a:ext uri="{FF2B5EF4-FFF2-40B4-BE49-F238E27FC236}">
                <a16:creationId xmlns:a16="http://schemas.microsoft.com/office/drawing/2014/main" id="{70328006-4221-8C6C-5F7D-1BE5D13AD2B5}"/>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600"/>
              </a:spcBef>
              <a:buClr>
                <a:schemeClr val="accent1"/>
              </a:buClr>
              <a:buSzPct val="80000"/>
              <a:buFont typeface="Wingdings 2" panose="05020102010507070707" pitchFamily="82" charset="2"/>
              <a:buChar char=""/>
              <a:defRPr sz="3200">
                <a:solidFill>
                  <a:schemeClr val="tx1"/>
                </a:solidFill>
                <a:latin typeface="Gill Sans MT" panose="020B0502020104020203" pitchFamily="34" charset="0"/>
                <a:ea typeface="华文中宋" panose="02010600040101010101" pitchFamily="2" charset="-122"/>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anose="020B0502020104020203" pitchFamily="34" charset="0"/>
                <a:ea typeface="华文中宋" panose="02010600040101010101" pitchFamily="2" charset="-122"/>
              </a:defRPr>
            </a:lvl2pPr>
            <a:lvl3pPr marL="1143000" indent="-228600">
              <a:spcBef>
                <a:spcPct val="20000"/>
              </a:spcBef>
              <a:buClr>
                <a:schemeClr val="accent2"/>
              </a:buClr>
              <a:buFont typeface="Wingdings 2" panose="05020102010507070707" pitchFamily="82" charset="2"/>
              <a:buChar char=""/>
              <a:defRPr sz="2400">
                <a:solidFill>
                  <a:schemeClr val="tx1"/>
                </a:solidFill>
                <a:latin typeface="Gill Sans MT" panose="020B0502020104020203" pitchFamily="34" charset="0"/>
                <a:ea typeface="华文中宋" panose="02010600040101010101" pitchFamily="2" charset="-122"/>
              </a:defRPr>
            </a:lvl3pPr>
            <a:lvl4pPr marL="1600200" indent="-228600">
              <a:spcBef>
                <a:spcPct val="20000"/>
              </a:spcBef>
              <a:buClr>
                <a:srgbClr val="C32D2E"/>
              </a:buClr>
              <a:buFont typeface="Wingdings 2" panose="05020102010507070707" pitchFamily="82" charset="2"/>
              <a:buChar char=""/>
              <a:defRPr sz="2000">
                <a:solidFill>
                  <a:schemeClr val="tx1"/>
                </a:solidFill>
                <a:latin typeface="Gill Sans MT" panose="020B0502020104020203" pitchFamily="34" charset="0"/>
                <a:ea typeface="华文中宋" panose="02010600040101010101" pitchFamily="2" charset="-122"/>
              </a:defRPr>
            </a:lvl4pPr>
            <a:lvl5pPr marL="2057400" indent="-228600">
              <a:spcBef>
                <a:spcPct val="20000"/>
              </a:spcBef>
              <a:buClr>
                <a:srgbClr val="84AA33"/>
              </a:buClr>
              <a:buFont typeface="Wingdings 2" panose="05020102010507070707" pitchFamily="82" charset="2"/>
              <a:buChar char=""/>
              <a:defRPr sz="2000">
                <a:solidFill>
                  <a:schemeClr val="tx1"/>
                </a:solidFill>
                <a:latin typeface="Gill Sans MT" panose="020B0502020104020203" pitchFamily="34" charset="0"/>
                <a:ea typeface="华文中宋" panose="02010600040101010101" pitchFamily="2" charset="-122"/>
              </a:defRPr>
            </a:lvl5pPr>
            <a:lvl6pPr marL="2514600" indent="-228600" eaLnBrk="0" fontAlgn="base" hangingPunct="0">
              <a:spcBef>
                <a:spcPct val="20000"/>
              </a:spcBef>
              <a:spcAft>
                <a:spcPct val="0"/>
              </a:spcAft>
              <a:buClr>
                <a:srgbClr val="84AA33"/>
              </a:buClr>
              <a:buFont typeface="Wingdings 2" panose="05020102010507070707" pitchFamily="82" charset="2"/>
              <a:buChar char=""/>
              <a:defRPr sz="2000">
                <a:solidFill>
                  <a:schemeClr val="tx1"/>
                </a:solidFill>
                <a:latin typeface="Gill Sans MT" panose="020B0502020104020203" pitchFamily="34" charset="0"/>
                <a:ea typeface="华文中宋" panose="02010600040101010101" pitchFamily="2" charset="-122"/>
              </a:defRPr>
            </a:lvl6pPr>
            <a:lvl7pPr marL="2971800" indent="-228600" eaLnBrk="0" fontAlgn="base" hangingPunct="0">
              <a:spcBef>
                <a:spcPct val="20000"/>
              </a:spcBef>
              <a:spcAft>
                <a:spcPct val="0"/>
              </a:spcAft>
              <a:buClr>
                <a:srgbClr val="84AA33"/>
              </a:buClr>
              <a:buFont typeface="Wingdings 2" panose="05020102010507070707" pitchFamily="82" charset="2"/>
              <a:buChar char=""/>
              <a:defRPr sz="2000">
                <a:solidFill>
                  <a:schemeClr val="tx1"/>
                </a:solidFill>
                <a:latin typeface="Gill Sans MT" panose="020B0502020104020203" pitchFamily="34" charset="0"/>
                <a:ea typeface="华文中宋" panose="02010600040101010101" pitchFamily="2" charset="-122"/>
              </a:defRPr>
            </a:lvl7pPr>
            <a:lvl8pPr marL="3429000" indent="-228600" eaLnBrk="0" fontAlgn="base" hangingPunct="0">
              <a:spcBef>
                <a:spcPct val="20000"/>
              </a:spcBef>
              <a:spcAft>
                <a:spcPct val="0"/>
              </a:spcAft>
              <a:buClr>
                <a:srgbClr val="84AA33"/>
              </a:buClr>
              <a:buFont typeface="Wingdings 2" panose="05020102010507070707" pitchFamily="82" charset="2"/>
              <a:buChar char=""/>
              <a:defRPr sz="2000">
                <a:solidFill>
                  <a:schemeClr val="tx1"/>
                </a:solidFill>
                <a:latin typeface="Gill Sans MT" panose="020B0502020104020203" pitchFamily="34" charset="0"/>
                <a:ea typeface="华文中宋" panose="02010600040101010101" pitchFamily="2" charset="-122"/>
              </a:defRPr>
            </a:lvl8pPr>
            <a:lvl9pPr marL="3886200" indent="-228600" eaLnBrk="0" fontAlgn="base" hangingPunct="0">
              <a:spcBef>
                <a:spcPct val="20000"/>
              </a:spcBef>
              <a:spcAft>
                <a:spcPct val="0"/>
              </a:spcAft>
              <a:buClr>
                <a:srgbClr val="84AA33"/>
              </a:buClr>
              <a:buFont typeface="Wingdings 2" panose="05020102010507070707" pitchFamily="82" charset="2"/>
              <a:buChar char=""/>
              <a:defRPr sz="2000">
                <a:solidFill>
                  <a:schemeClr val="tx1"/>
                </a:solidFill>
                <a:latin typeface="Gill Sans MT" panose="020B0502020104020203" pitchFamily="34" charset="0"/>
                <a:ea typeface="华文中宋" panose="02010600040101010101" pitchFamily="2" charset="-122"/>
              </a:defRPr>
            </a:lvl9pPr>
          </a:lstStyle>
          <a:p>
            <a:pPr>
              <a:spcBef>
                <a:spcPct val="0"/>
              </a:spcBef>
              <a:buClrTx/>
              <a:buSzTx/>
              <a:buFontTx/>
              <a:buNone/>
            </a:pPr>
            <a:fld id="{4D5F3F69-A6F6-4A9F-8D4F-0482AA8FD513}" type="slidenum">
              <a:rPr lang="en-US" altLang="zh-CN" sz="1200" smtClean="0">
                <a:solidFill>
                  <a:srgbClr val="B5A788"/>
                </a:solidFill>
                <a:latin typeface="Times New Roman" panose="02020603050405020304" pitchFamily="18" charset="0"/>
                <a:ea typeface="宋体" panose="02010600030101010101" pitchFamily="2" charset="-122"/>
              </a:rPr>
              <a:pPr>
                <a:spcBef>
                  <a:spcPct val="0"/>
                </a:spcBef>
                <a:buClrTx/>
                <a:buSzTx/>
                <a:buFontTx/>
                <a:buNone/>
              </a:pPr>
              <a:t>27</a:t>
            </a:fld>
            <a:endParaRPr lang="en-US" altLang="zh-CN" sz="1200">
              <a:solidFill>
                <a:srgbClr val="B5A788"/>
              </a:solidFill>
              <a:latin typeface="Times New Roman" panose="02020603050405020304" pitchFamily="18" charset="0"/>
              <a:ea typeface="宋体" panose="02010600030101010101" pitchFamily="2" charset="-122"/>
            </a:endParaRPr>
          </a:p>
        </p:txBody>
      </p:sp>
      <p:pic>
        <p:nvPicPr>
          <p:cNvPr id="41988" name="Picture 4">
            <a:extLst>
              <a:ext uri="{FF2B5EF4-FFF2-40B4-BE49-F238E27FC236}">
                <a16:creationId xmlns:a16="http://schemas.microsoft.com/office/drawing/2014/main" id="{3313122B-6798-0EB2-23D1-740B2EBBE4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388" y="1989138"/>
            <a:ext cx="8640762" cy="3913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02" name="Rectangle 2">
            <a:extLst>
              <a:ext uri="{FF2B5EF4-FFF2-40B4-BE49-F238E27FC236}">
                <a16:creationId xmlns:a16="http://schemas.microsoft.com/office/drawing/2014/main" id="{F66A86FA-6C54-846D-48DC-FEBC2E4618D1}"/>
              </a:ext>
            </a:extLst>
          </p:cNvPr>
          <p:cNvSpPr>
            <a:spLocks noGrp="1" noChangeArrowheads="1"/>
          </p:cNvSpPr>
          <p:nvPr>
            <p:ph type="title"/>
          </p:nvPr>
        </p:nvSpPr>
        <p:spPr/>
        <p:txBody>
          <a:bodyPr/>
          <a:lstStyle/>
          <a:p>
            <a:pPr eaLnBrk="1" hangingPunct="1"/>
            <a:r>
              <a:rPr lang="en-US" altLang="zh-CN" sz="3500">
                <a:effectLst>
                  <a:outerShdw blurRad="38100" dist="38100" dir="2700000" algn="tl">
                    <a:srgbClr val="C0C0C0"/>
                  </a:outerShdw>
                </a:effectLst>
              </a:rPr>
              <a:t>9.4.2 </a:t>
            </a:r>
            <a:r>
              <a:rPr lang="zh-CN" altLang="en-US" sz="3500">
                <a:effectLst>
                  <a:outerShdw blurRad="38100" dist="38100" dir="2700000" algn="tl">
                    <a:srgbClr val="C0C0C0"/>
                  </a:outerShdw>
                </a:effectLst>
              </a:rPr>
              <a:t>上下文设计</a:t>
            </a:r>
            <a:r>
              <a:rPr lang="en-US" altLang="zh-CN" sz="3500">
                <a:effectLst>
                  <a:outerShdw blurRad="38100" dist="38100" dir="2700000" algn="tl">
                    <a:srgbClr val="C0C0C0"/>
                  </a:outerShdw>
                </a:effectLst>
              </a:rPr>
              <a:t>(Contextual Design)</a:t>
            </a:r>
          </a:p>
        </p:txBody>
      </p:sp>
      <p:sp>
        <p:nvSpPr>
          <p:cNvPr id="43010" name="Rectangle 3">
            <a:extLst>
              <a:ext uri="{FF2B5EF4-FFF2-40B4-BE49-F238E27FC236}">
                <a16:creationId xmlns:a16="http://schemas.microsoft.com/office/drawing/2014/main" id="{E89D7207-A1E6-089F-E05A-5B429F5FEDDF}"/>
              </a:ext>
            </a:extLst>
          </p:cNvPr>
          <p:cNvSpPr>
            <a:spLocks noGrp="1"/>
          </p:cNvSpPr>
          <p:nvPr>
            <p:ph idx="1"/>
          </p:nvPr>
        </p:nvSpPr>
        <p:spPr>
          <a:xfrm>
            <a:off x="1042988" y="1447800"/>
            <a:ext cx="7499350" cy="4800600"/>
          </a:xfrm>
        </p:spPr>
        <p:txBody>
          <a:bodyPr/>
          <a:lstStyle/>
          <a:p>
            <a:pPr eaLnBrk="1" hangingPunct="1">
              <a:lnSpc>
                <a:spcPct val="80000"/>
              </a:lnSpc>
            </a:pPr>
            <a:r>
              <a:rPr lang="zh-CN" altLang="en-US" sz="2500"/>
              <a:t>一种在商业上广泛采用的结构化方法</a:t>
            </a:r>
          </a:p>
          <a:p>
            <a:pPr eaLnBrk="1" hangingPunct="1">
              <a:lnSpc>
                <a:spcPct val="80000"/>
              </a:lnSpc>
            </a:pPr>
            <a:r>
              <a:rPr lang="zh-CN" altLang="en-US" sz="2500"/>
              <a:t>类似于</a:t>
            </a:r>
            <a:r>
              <a:rPr lang="en-US" altLang="zh-CN" sz="2500"/>
              <a:t>Coherence</a:t>
            </a:r>
            <a:r>
              <a:rPr lang="zh-CN" altLang="en-US" sz="2500"/>
              <a:t>，用于解决任何</a:t>
            </a:r>
            <a:r>
              <a:rPr lang="en-US" altLang="zh-CN" sz="2500"/>
              <a:t>UCD</a:t>
            </a:r>
            <a:r>
              <a:rPr lang="zh-CN" altLang="en-US" sz="2500"/>
              <a:t>过程所面临的问题</a:t>
            </a:r>
          </a:p>
          <a:p>
            <a:pPr lvl="1" eaLnBrk="1" hangingPunct="1">
              <a:lnSpc>
                <a:spcPct val="80000"/>
              </a:lnSpc>
            </a:pPr>
            <a:r>
              <a:rPr lang="zh-CN" altLang="en-US" sz="2200"/>
              <a:t>设计者如何理解用户？从实地调查中的数据收集和分析</a:t>
            </a:r>
          </a:p>
          <a:p>
            <a:pPr lvl="1" eaLnBrk="1" hangingPunct="1">
              <a:lnSpc>
                <a:spcPct val="80000"/>
              </a:lnSpc>
            </a:pPr>
            <a:r>
              <a:rPr lang="zh-CN" altLang="en-US" sz="2200"/>
              <a:t>如何在系统中反映这种理解？将信息应用于设计过程</a:t>
            </a:r>
          </a:p>
          <a:p>
            <a:pPr eaLnBrk="1" hangingPunct="1">
              <a:lnSpc>
                <a:spcPct val="80000"/>
              </a:lnSpc>
            </a:pPr>
            <a:r>
              <a:rPr lang="zh-CN" altLang="en-US" sz="2500"/>
              <a:t>上下文设计包括七个步骤：上下文质询、工作建模、合并、工作再设计、用户环境设计、纸模及用户测试、付诸实践</a:t>
            </a:r>
          </a:p>
          <a:p>
            <a:pPr lvl="1" eaLnBrk="1" hangingPunct="1">
              <a:lnSpc>
                <a:spcPct val="80000"/>
              </a:lnSpc>
            </a:pPr>
            <a:r>
              <a:rPr lang="zh-CN" altLang="en-US" sz="2200"/>
              <a:t>以下简介前三个步骤，因讨论的重点是理解用户的工作</a:t>
            </a:r>
          </a:p>
          <a:p>
            <a:pPr lvl="1" eaLnBrk="1" hangingPunct="1">
              <a:lnSpc>
                <a:spcPct val="80000"/>
              </a:lnSpc>
            </a:pPr>
            <a:r>
              <a:rPr lang="zh-CN" altLang="en-US" sz="2200"/>
              <a:t>工作再设计涉及改进工作过程，超出本课程范围</a:t>
            </a:r>
          </a:p>
          <a:p>
            <a:pPr lvl="1" eaLnBrk="1" hangingPunct="1">
              <a:lnSpc>
                <a:spcPct val="80000"/>
              </a:lnSpc>
            </a:pPr>
            <a:r>
              <a:rPr lang="zh-CN" altLang="en-US" sz="2200"/>
              <a:t>纸模及用户测试设计建立原型和测试（</a:t>
            </a:r>
            <a:r>
              <a:rPr lang="en-US" altLang="zh-CN" sz="2200"/>
              <a:t>8.2</a:t>
            </a:r>
            <a:r>
              <a:rPr lang="zh-CN" altLang="en-US" sz="2200"/>
              <a:t>节）</a:t>
            </a:r>
          </a:p>
          <a:p>
            <a:pPr lvl="1" eaLnBrk="1" hangingPunct="1">
              <a:lnSpc>
                <a:spcPct val="80000"/>
              </a:lnSpc>
            </a:pPr>
            <a:r>
              <a:rPr lang="zh-CN" altLang="en-US" sz="2200"/>
              <a:t>付诸实践涉及到系统在工作中的实用性（</a:t>
            </a:r>
            <a:r>
              <a:rPr lang="en-US" altLang="zh-CN" sz="2200"/>
              <a:t>8.2</a:t>
            </a:r>
            <a:r>
              <a:rPr lang="zh-CN" altLang="en-US" sz="2200"/>
              <a:t>节）</a:t>
            </a:r>
          </a:p>
        </p:txBody>
      </p:sp>
      <p:sp>
        <p:nvSpPr>
          <p:cNvPr id="43011" name="灯片编号占位符 3">
            <a:extLst>
              <a:ext uri="{FF2B5EF4-FFF2-40B4-BE49-F238E27FC236}">
                <a16:creationId xmlns:a16="http://schemas.microsoft.com/office/drawing/2014/main" id="{CE9AACFC-E3CD-CA72-BB03-881183068090}"/>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600"/>
              </a:spcBef>
              <a:buClr>
                <a:schemeClr val="accent1"/>
              </a:buClr>
              <a:buSzPct val="80000"/>
              <a:buFont typeface="Wingdings 2" panose="05020102010507070707" pitchFamily="82" charset="2"/>
              <a:buChar char=""/>
              <a:defRPr sz="3200">
                <a:solidFill>
                  <a:schemeClr val="tx1"/>
                </a:solidFill>
                <a:latin typeface="Gill Sans MT" panose="020B0502020104020203" pitchFamily="34" charset="0"/>
                <a:ea typeface="华文中宋" panose="02010600040101010101" pitchFamily="2" charset="-122"/>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anose="020B0502020104020203" pitchFamily="34" charset="0"/>
                <a:ea typeface="华文中宋" panose="02010600040101010101" pitchFamily="2" charset="-122"/>
              </a:defRPr>
            </a:lvl2pPr>
            <a:lvl3pPr marL="1143000" indent="-228600">
              <a:spcBef>
                <a:spcPct val="20000"/>
              </a:spcBef>
              <a:buClr>
                <a:schemeClr val="accent2"/>
              </a:buClr>
              <a:buFont typeface="Wingdings 2" panose="05020102010507070707" pitchFamily="82" charset="2"/>
              <a:buChar char=""/>
              <a:defRPr sz="2400">
                <a:solidFill>
                  <a:schemeClr val="tx1"/>
                </a:solidFill>
                <a:latin typeface="Gill Sans MT" panose="020B0502020104020203" pitchFamily="34" charset="0"/>
                <a:ea typeface="华文中宋" panose="02010600040101010101" pitchFamily="2" charset="-122"/>
              </a:defRPr>
            </a:lvl3pPr>
            <a:lvl4pPr marL="1600200" indent="-228600">
              <a:spcBef>
                <a:spcPct val="20000"/>
              </a:spcBef>
              <a:buClr>
                <a:srgbClr val="C32D2E"/>
              </a:buClr>
              <a:buFont typeface="Wingdings 2" panose="05020102010507070707" pitchFamily="82" charset="2"/>
              <a:buChar char=""/>
              <a:defRPr sz="2000">
                <a:solidFill>
                  <a:schemeClr val="tx1"/>
                </a:solidFill>
                <a:latin typeface="Gill Sans MT" panose="020B0502020104020203" pitchFamily="34" charset="0"/>
                <a:ea typeface="华文中宋" panose="02010600040101010101" pitchFamily="2" charset="-122"/>
              </a:defRPr>
            </a:lvl4pPr>
            <a:lvl5pPr marL="2057400" indent="-228600">
              <a:spcBef>
                <a:spcPct val="20000"/>
              </a:spcBef>
              <a:buClr>
                <a:srgbClr val="84AA33"/>
              </a:buClr>
              <a:buFont typeface="Wingdings 2" panose="05020102010507070707" pitchFamily="82" charset="2"/>
              <a:buChar char=""/>
              <a:defRPr sz="2000">
                <a:solidFill>
                  <a:schemeClr val="tx1"/>
                </a:solidFill>
                <a:latin typeface="Gill Sans MT" panose="020B0502020104020203" pitchFamily="34" charset="0"/>
                <a:ea typeface="华文中宋" panose="02010600040101010101" pitchFamily="2" charset="-122"/>
              </a:defRPr>
            </a:lvl5pPr>
            <a:lvl6pPr marL="2514600" indent="-228600" eaLnBrk="0" fontAlgn="base" hangingPunct="0">
              <a:spcBef>
                <a:spcPct val="20000"/>
              </a:spcBef>
              <a:spcAft>
                <a:spcPct val="0"/>
              </a:spcAft>
              <a:buClr>
                <a:srgbClr val="84AA33"/>
              </a:buClr>
              <a:buFont typeface="Wingdings 2" panose="05020102010507070707" pitchFamily="82" charset="2"/>
              <a:buChar char=""/>
              <a:defRPr sz="2000">
                <a:solidFill>
                  <a:schemeClr val="tx1"/>
                </a:solidFill>
                <a:latin typeface="Gill Sans MT" panose="020B0502020104020203" pitchFamily="34" charset="0"/>
                <a:ea typeface="华文中宋" panose="02010600040101010101" pitchFamily="2" charset="-122"/>
              </a:defRPr>
            </a:lvl6pPr>
            <a:lvl7pPr marL="2971800" indent="-228600" eaLnBrk="0" fontAlgn="base" hangingPunct="0">
              <a:spcBef>
                <a:spcPct val="20000"/>
              </a:spcBef>
              <a:spcAft>
                <a:spcPct val="0"/>
              </a:spcAft>
              <a:buClr>
                <a:srgbClr val="84AA33"/>
              </a:buClr>
              <a:buFont typeface="Wingdings 2" panose="05020102010507070707" pitchFamily="82" charset="2"/>
              <a:buChar char=""/>
              <a:defRPr sz="2000">
                <a:solidFill>
                  <a:schemeClr val="tx1"/>
                </a:solidFill>
                <a:latin typeface="Gill Sans MT" panose="020B0502020104020203" pitchFamily="34" charset="0"/>
                <a:ea typeface="华文中宋" panose="02010600040101010101" pitchFamily="2" charset="-122"/>
              </a:defRPr>
            </a:lvl7pPr>
            <a:lvl8pPr marL="3429000" indent="-228600" eaLnBrk="0" fontAlgn="base" hangingPunct="0">
              <a:spcBef>
                <a:spcPct val="20000"/>
              </a:spcBef>
              <a:spcAft>
                <a:spcPct val="0"/>
              </a:spcAft>
              <a:buClr>
                <a:srgbClr val="84AA33"/>
              </a:buClr>
              <a:buFont typeface="Wingdings 2" panose="05020102010507070707" pitchFamily="82" charset="2"/>
              <a:buChar char=""/>
              <a:defRPr sz="2000">
                <a:solidFill>
                  <a:schemeClr val="tx1"/>
                </a:solidFill>
                <a:latin typeface="Gill Sans MT" panose="020B0502020104020203" pitchFamily="34" charset="0"/>
                <a:ea typeface="华文中宋" panose="02010600040101010101" pitchFamily="2" charset="-122"/>
              </a:defRPr>
            </a:lvl8pPr>
            <a:lvl9pPr marL="3886200" indent="-228600" eaLnBrk="0" fontAlgn="base" hangingPunct="0">
              <a:spcBef>
                <a:spcPct val="20000"/>
              </a:spcBef>
              <a:spcAft>
                <a:spcPct val="0"/>
              </a:spcAft>
              <a:buClr>
                <a:srgbClr val="84AA33"/>
              </a:buClr>
              <a:buFont typeface="Wingdings 2" panose="05020102010507070707" pitchFamily="82" charset="2"/>
              <a:buChar char=""/>
              <a:defRPr sz="2000">
                <a:solidFill>
                  <a:schemeClr val="tx1"/>
                </a:solidFill>
                <a:latin typeface="Gill Sans MT" panose="020B0502020104020203" pitchFamily="34" charset="0"/>
                <a:ea typeface="华文中宋" panose="02010600040101010101" pitchFamily="2" charset="-122"/>
              </a:defRPr>
            </a:lvl9pPr>
          </a:lstStyle>
          <a:p>
            <a:pPr>
              <a:spcBef>
                <a:spcPct val="0"/>
              </a:spcBef>
              <a:buClrTx/>
              <a:buSzTx/>
              <a:buFontTx/>
              <a:buNone/>
            </a:pPr>
            <a:fld id="{06AAD699-7EB6-40D0-A753-81FBE06727EA}" type="slidenum">
              <a:rPr lang="en-US" altLang="zh-CN" sz="1200" smtClean="0">
                <a:solidFill>
                  <a:srgbClr val="B5A788"/>
                </a:solidFill>
                <a:latin typeface="Times New Roman" panose="02020603050405020304" pitchFamily="18" charset="0"/>
                <a:ea typeface="宋体" panose="02010600030101010101" pitchFamily="2" charset="-122"/>
              </a:rPr>
              <a:pPr>
                <a:spcBef>
                  <a:spcPct val="0"/>
                </a:spcBef>
                <a:buClrTx/>
                <a:buSzTx/>
                <a:buFontTx/>
                <a:buNone/>
              </a:pPr>
              <a:t>28</a:t>
            </a:fld>
            <a:endParaRPr lang="en-US" altLang="zh-CN" sz="1200">
              <a:solidFill>
                <a:srgbClr val="B5A788"/>
              </a:solidFill>
              <a:latin typeface="Times New Roman" panose="02020603050405020304" pitchFamily="18" charset="0"/>
              <a:ea typeface="宋体" panose="02010600030101010101" pitchFamily="2" charset="-122"/>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3026" name="Rectangle 2">
            <a:extLst>
              <a:ext uri="{FF2B5EF4-FFF2-40B4-BE49-F238E27FC236}">
                <a16:creationId xmlns:a16="http://schemas.microsoft.com/office/drawing/2014/main" id="{5B726153-EDA3-FF6D-0672-6D4A7AD9F314}"/>
              </a:ext>
            </a:extLst>
          </p:cNvPr>
          <p:cNvSpPr>
            <a:spLocks noGrp="1" noChangeArrowheads="1"/>
          </p:cNvSpPr>
          <p:nvPr>
            <p:ph type="title"/>
          </p:nvPr>
        </p:nvSpPr>
        <p:spPr/>
        <p:txBody>
          <a:bodyPr/>
          <a:lstStyle/>
          <a:p>
            <a:pPr eaLnBrk="1" hangingPunct="1"/>
            <a:r>
              <a:rPr lang="zh-CN" altLang="en-US">
                <a:effectLst>
                  <a:outerShdw blurRad="38100" dist="38100" dir="2700000" algn="tl">
                    <a:srgbClr val="C0C0C0"/>
                  </a:outerShdw>
                </a:effectLst>
              </a:rPr>
              <a:t>上下文质询</a:t>
            </a:r>
          </a:p>
        </p:txBody>
      </p:sp>
      <p:sp>
        <p:nvSpPr>
          <p:cNvPr id="44034" name="Rectangle 3">
            <a:extLst>
              <a:ext uri="{FF2B5EF4-FFF2-40B4-BE49-F238E27FC236}">
                <a16:creationId xmlns:a16="http://schemas.microsoft.com/office/drawing/2014/main" id="{9DBC5931-6F82-643E-486C-E4F63B23FB40}"/>
              </a:ext>
            </a:extLst>
          </p:cNvPr>
          <p:cNvSpPr>
            <a:spLocks noGrp="1"/>
          </p:cNvSpPr>
          <p:nvPr>
            <p:ph idx="1"/>
          </p:nvPr>
        </p:nvSpPr>
        <p:spPr>
          <a:xfrm>
            <a:off x="1042988" y="1282700"/>
            <a:ext cx="7772400" cy="4594225"/>
          </a:xfrm>
        </p:spPr>
        <p:txBody>
          <a:bodyPr/>
          <a:lstStyle/>
          <a:p>
            <a:pPr eaLnBrk="1" hangingPunct="1">
              <a:lnSpc>
                <a:spcPct val="80000"/>
              </a:lnSpc>
            </a:pPr>
            <a:r>
              <a:rPr lang="zh-CN" altLang="en-US" sz="2500"/>
              <a:t>进行实地调查并从中提取有效的用户数据面临许多困难</a:t>
            </a:r>
          </a:p>
          <a:p>
            <a:pPr lvl="1" eaLnBrk="1" hangingPunct="1">
              <a:lnSpc>
                <a:spcPct val="80000"/>
              </a:lnSpc>
            </a:pPr>
            <a:r>
              <a:rPr lang="zh-CN" altLang="en-US" sz="2200"/>
              <a:t>设计者并不熟悉用户的具体工作</a:t>
            </a:r>
          </a:p>
          <a:p>
            <a:pPr lvl="1" eaLnBrk="1" hangingPunct="1">
              <a:lnSpc>
                <a:spcPct val="80000"/>
              </a:lnSpc>
            </a:pPr>
            <a:r>
              <a:rPr lang="zh-CN" altLang="en-US" sz="2200"/>
              <a:t>项目通常具有时间和其他资源的限制</a:t>
            </a:r>
          </a:p>
          <a:p>
            <a:pPr lvl="1" eaLnBrk="1" hangingPunct="1">
              <a:lnSpc>
                <a:spcPct val="80000"/>
              </a:lnSpc>
            </a:pPr>
            <a:r>
              <a:rPr lang="zh-CN" altLang="en-US" sz="2200"/>
              <a:t>用户自己无法明确表示他们的工作细节</a:t>
            </a:r>
          </a:p>
          <a:p>
            <a:pPr lvl="2" eaLnBrk="1" hangingPunct="1">
              <a:lnSpc>
                <a:spcPct val="80000"/>
              </a:lnSpc>
            </a:pPr>
            <a:r>
              <a:rPr lang="zh-CN" altLang="en-US" sz="1900"/>
              <a:t>他们通常开发了许多变通方法并迅速将其应用于工作，然后便忘记了这些工作变通方法</a:t>
            </a:r>
          </a:p>
          <a:p>
            <a:pPr lvl="2" eaLnBrk="1" hangingPunct="1">
              <a:lnSpc>
                <a:spcPct val="80000"/>
              </a:lnSpc>
            </a:pPr>
            <a:r>
              <a:rPr lang="zh-CN" altLang="en-US" sz="1900"/>
              <a:t>甚至每天的工作细节都已习以为常，而变得不可见了</a:t>
            </a:r>
          </a:p>
          <a:p>
            <a:pPr eaLnBrk="1" hangingPunct="1">
              <a:lnSpc>
                <a:spcPct val="80000"/>
              </a:lnSpc>
            </a:pPr>
            <a:r>
              <a:rPr lang="zh-CN" altLang="en-US" sz="2500"/>
              <a:t>上下文质询是一种将人种学研究应用于实地调查的方法</a:t>
            </a:r>
          </a:p>
          <a:p>
            <a:pPr lvl="1" eaLnBrk="1" hangingPunct="1">
              <a:lnSpc>
                <a:spcPct val="80000"/>
              </a:lnSpc>
            </a:pPr>
            <a:r>
              <a:rPr lang="zh-CN" altLang="en-US" sz="2200"/>
              <a:t>调查采用一种用户访谈的形式：上下文访谈</a:t>
            </a:r>
          </a:p>
          <a:p>
            <a:pPr lvl="2" eaLnBrk="1" hangingPunct="1">
              <a:lnSpc>
                <a:spcPct val="80000"/>
              </a:lnSpc>
            </a:pPr>
            <a:r>
              <a:rPr lang="zh-CN" altLang="en-US" sz="1900"/>
              <a:t>“师徒模式”，其中用户是专家，而设计者是学徒</a:t>
            </a:r>
          </a:p>
          <a:p>
            <a:pPr lvl="2" eaLnBrk="1" hangingPunct="1">
              <a:lnSpc>
                <a:spcPct val="80000"/>
              </a:lnSpc>
            </a:pPr>
            <a:r>
              <a:rPr lang="zh-CN" altLang="en-US" sz="1900"/>
              <a:t>设计者观察用户的工作、提问并作笔录</a:t>
            </a:r>
          </a:p>
          <a:p>
            <a:pPr lvl="1" eaLnBrk="1" hangingPunct="1">
              <a:lnSpc>
                <a:spcPct val="80000"/>
              </a:lnSpc>
            </a:pPr>
            <a:r>
              <a:rPr lang="zh-CN" altLang="en-US" sz="2200"/>
              <a:t>旨在从用户实际工作的情况下收集数据</a:t>
            </a:r>
          </a:p>
        </p:txBody>
      </p:sp>
      <p:sp>
        <p:nvSpPr>
          <p:cNvPr id="44035" name="灯片编号占位符 3">
            <a:extLst>
              <a:ext uri="{FF2B5EF4-FFF2-40B4-BE49-F238E27FC236}">
                <a16:creationId xmlns:a16="http://schemas.microsoft.com/office/drawing/2014/main" id="{882BADC9-B958-5AD6-A0E9-BB0F0F6D9B83}"/>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600"/>
              </a:spcBef>
              <a:buClr>
                <a:schemeClr val="accent1"/>
              </a:buClr>
              <a:buSzPct val="80000"/>
              <a:buFont typeface="Wingdings 2" panose="05020102010507070707" pitchFamily="82" charset="2"/>
              <a:buChar char=""/>
              <a:defRPr sz="3200">
                <a:solidFill>
                  <a:schemeClr val="tx1"/>
                </a:solidFill>
                <a:latin typeface="Gill Sans MT" panose="020B0502020104020203" pitchFamily="34" charset="0"/>
                <a:ea typeface="华文中宋" panose="02010600040101010101" pitchFamily="2" charset="-122"/>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anose="020B0502020104020203" pitchFamily="34" charset="0"/>
                <a:ea typeface="华文中宋" panose="02010600040101010101" pitchFamily="2" charset="-122"/>
              </a:defRPr>
            </a:lvl2pPr>
            <a:lvl3pPr marL="1143000" indent="-228600">
              <a:spcBef>
                <a:spcPct val="20000"/>
              </a:spcBef>
              <a:buClr>
                <a:schemeClr val="accent2"/>
              </a:buClr>
              <a:buFont typeface="Wingdings 2" panose="05020102010507070707" pitchFamily="82" charset="2"/>
              <a:buChar char=""/>
              <a:defRPr sz="2400">
                <a:solidFill>
                  <a:schemeClr val="tx1"/>
                </a:solidFill>
                <a:latin typeface="Gill Sans MT" panose="020B0502020104020203" pitchFamily="34" charset="0"/>
                <a:ea typeface="华文中宋" panose="02010600040101010101" pitchFamily="2" charset="-122"/>
              </a:defRPr>
            </a:lvl3pPr>
            <a:lvl4pPr marL="1600200" indent="-228600">
              <a:spcBef>
                <a:spcPct val="20000"/>
              </a:spcBef>
              <a:buClr>
                <a:srgbClr val="C32D2E"/>
              </a:buClr>
              <a:buFont typeface="Wingdings 2" panose="05020102010507070707" pitchFamily="82" charset="2"/>
              <a:buChar char=""/>
              <a:defRPr sz="2000">
                <a:solidFill>
                  <a:schemeClr val="tx1"/>
                </a:solidFill>
                <a:latin typeface="Gill Sans MT" panose="020B0502020104020203" pitchFamily="34" charset="0"/>
                <a:ea typeface="华文中宋" panose="02010600040101010101" pitchFamily="2" charset="-122"/>
              </a:defRPr>
            </a:lvl4pPr>
            <a:lvl5pPr marL="2057400" indent="-228600">
              <a:spcBef>
                <a:spcPct val="20000"/>
              </a:spcBef>
              <a:buClr>
                <a:srgbClr val="84AA33"/>
              </a:buClr>
              <a:buFont typeface="Wingdings 2" panose="05020102010507070707" pitchFamily="82" charset="2"/>
              <a:buChar char=""/>
              <a:defRPr sz="2000">
                <a:solidFill>
                  <a:schemeClr val="tx1"/>
                </a:solidFill>
                <a:latin typeface="Gill Sans MT" panose="020B0502020104020203" pitchFamily="34" charset="0"/>
                <a:ea typeface="华文中宋" panose="02010600040101010101" pitchFamily="2" charset="-122"/>
              </a:defRPr>
            </a:lvl5pPr>
            <a:lvl6pPr marL="2514600" indent="-228600" eaLnBrk="0" fontAlgn="base" hangingPunct="0">
              <a:spcBef>
                <a:spcPct val="20000"/>
              </a:spcBef>
              <a:spcAft>
                <a:spcPct val="0"/>
              </a:spcAft>
              <a:buClr>
                <a:srgbClr val="84AA33"/>
              </a:buClr>
              <a:buFont typeface="Wingdings 2" panose="05020102010507070707" pitchFamily="82" charset="2"/>
              <a:buChar char=""/>
              <a:defRPr sz="2000">
                <a:solidFill>
                  <a:schemeClr val="tx1"/>
                </a:solidFill>
                <a:latin typeface="Gill Sans MT" panose="020B0502020104020203" pitchFamily="34" charset="0"/>
                <a:ea typeface="华文中宋" panose="02010600040101010101" pitchFamily="2" charset="-122"/>
              </a:defRPr>
            </a:lvl6pPr>
            <a:lvl7pPr marL="2971800" indent="-228600" eaLnBrk="0" fontAlgn="base" hangingPunct="0">
              <a:spcBef>
                <a:spcPct val="20000"/>
              </a:spcBef>
              <a:spcAft>
                <a:spcPct val="0"/>
              </a:spcAft>
              <a:buClr>
                <a:srgbClr val="84AA33"/>
              </a:buClr>
              <a:buFont typeface="Wingdings 2" panose="05020102010507070707" pitchFamily="82" charset="2"/>
              <a:buChar char=""/>
              <a:defRPr sz="2000">
                <a:solidFill>
                  <a:schemeClr val="tx1"/>
                </a:solidFill>
                <a:latin typeface="Gill Sans MT" panose="020B0502020104020203" pitchFamily="34" charset="0"/>
                <a:ea typeface="华文中宋" panose="02010600040101010101" pitchFamily="2" charset="-122"/>
              </a:defRPr>
            </a:lvl7pPr>
            <a:lvl8pPr marL="3429000" indent="-228600" eaLnBrk="0" fontAlgn="base" hangingPunct="0">
              <a:spcBef>
                <a:spcPct val="20000"/>
              </a:spcBef>
              <a:spcAft>
                <a:spcPct val="0"/>
              </a:spcAft>
              <a:buClr>
                <a:srgbClr val="84AA33"/>
              </a:buClr>
              <a:buFont typeface="Wingdings 2" panose="05020102010507070707" pitchFamily="82" charset="2"/>
              <a:buChar char=""/>
              <a:defRPr sz="2000">
                <a:solidFill>
                  <a:schemeClr val="tx1"/>
                </a:solidFill>
                <a:latin typeface="Gill Sans MT" panose="020B0502020104020203" pitchFamily="34" charset="0"/>
                <a:ea typeface="华文中宋" panose="02010600040101010101" pitchFamily="2" charset="-122"/>
              </a:defRPr>
            </a:lvl8pPr>
            <a:lvl9pPr marL="3886200" indent="-228600" eaLnBrk="0" fontAlgn="base" hangingPunct="0">
              <a:spcBef>
                <a:spcPct val="20000"/>
              </a:spcBef>
              <a:spcAft>
                <a:spcPct val="0"/>
              </a:spcAft>
              <a:buClr>
                <a:srgbClr val="84AA33"/>
              </a:buClr>
              <a:buFont typeface="Wingdings 2" panose="05020102010507070707" pitchFamily="82" charset="2"/>
              <a:buChar char=""/>
              <a:defRPr sz="2000">
                <a:solidFill>
                  <a:schemeClr val="tx1"/>
                </a:solidFill>
                <a:latin typeface="Gill Sans MT" panose="020B0502020104020203" pitchFamily="34" charset="0"/>
                <a:ea typeface="华文中宋" panose="02010600040101010101" pitchFamily="2" charset="-122"/>
              </a:defRPr>
            </a:lvl9pPr>
          </a:lstStyle>
          <a:p>
            <a:pPr>
              <a:spcBef>
                <a:spcPct val="0"/>
              </a:spcBef>
              <a:buClrTx/>
              <a:buSzTx/>
              <a:buFontTx/>
              <a:buNone/>
            </a:pPr>
            <a:fld id="{8520D2C8-37B9-40C0-B782-6CD0D9C8AEA4}" type="slidenum">
              <a:rPr lang="en-US" altLang="zh-CN" sz="1200" smtClean="0">
                <a:solidFill>
                  <a:srgbClr val="B5A788"/>
                </a:solidFill>
                <a:latin typeface="Times New Roman" panose="02020603050405020304" pitchFamily="18" charset="0"/>
                <a:ea typeface="宋体" panose="02010600030101010101" pitchFamily="2" charset="-122"/>
              </a:rPr>
              <a:pPr>
                <a:spcBef>
                  <a:spcPct val="0"/>
                </a:spcBef>
                <a:buClrTx/>
                <a:buSzTx/>
                <a:buFontTx/>
                <a:buNone/>
              </a:pPr>
              <a:t>29</a:t>
            </a:fld>
            <a:endParaRPr lang="en-US" altLang="zh-CN" sz="1200">
              <a:solidFill>
                <a:srgbClr val="B5A788"/>
              </a:solidFill>
              <a:latin typeface="Times New Roman" panose="02020603050405020304" pitchFamily="18" charset="0"/>
              <a:ea typeface="宋体" panose="02010600030101010101" pitchFamily="2" charset="-122"/>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5378" name="Rectangle 2">
            <a:extLst>
              <a:ext uri="{FF2B5EF4-FFF2-40B4-BE49-F238E27FC236}">
                <a16:creationId xmlns:a16="http://schemas.microsoft.com/office/drawing/2014/main" id="{68B29EA8-04F8-F5E8-BAC0-87C5433E0DEF}"/>
              </a:ext>
            </a:extLst>
          </p:cNvPr>
          <p:cNvSpPr>
            <a:spLocks noGrp="1" noChangeArrowheads="1"/>
          </p:cNvSpPr>
          <p:nvPr>
            <p:ph type="title"/>
          </p:nvPr>
        </p:nvSpPr>
        <p:spPr/>
        <p:txBody>
          <a:bodyPr/>
          <a:lstStyle/>
          <a:p>
            <a:pPr eaLnBrk="1" fontAlgn="auto" hangingPunct="1">
              <a:spcAft>
                <a:spcPts val="0"/>
              </a:spcAft>
              <a:defRPr/>
            </a:pPr>
            <a:r>
              <a:rPr lang="en-US" altLang="zh-CN">
                <a:solidFill>
                  <a:schemeClr val="tx2">
                    <a:satMod val="130000"/>
                  </a:schemeClr>
                </a:solidFill>
              </a:rPr>
              <a:t>9.1 </a:t>
            </a:r>
            <a:r>
              <a:rPr lang="zh-CN" altLang="en-US">
                <a:solidFill>
                  <a:schemeClr val="tx2">
                    <a:satMod val="130000"/>
                  </a:schemeClr>
                </a:solidFill>
              </a:rPr>
              <a:t>引言</a:t>
            </a:r>
          </a:p>
        </p:txBody>
      </p:sp>
      <p:sp>
        <p:nvSpPr>
          <p:cNvPr id="17410" name="Rectangle 3">
            <a:extLst>
              <a:ext uri="{FF2B5EF4-FFF2-40B4-BE49-F238E27FC236}">
                <a16:creationId xmlns:a16="http://schemas.microsoft.com/office/drawing/2014/main" id="{562A5EB2-CA33-1EB2-D145-7BD6F7CC812B}"/>
              </a:ext>
            </a:extLst>
          </p:cNvPr>
          <p:cNvSpPr>
            <a:spLocks noGrp="1"/>
          </p:cNvSpPr>
          <p:nvPr>
            <p:ph idx="1"/>
          </p:nvPr>
        </p:nvSpPr>
        <p:spPr/>
        <p:txBody>
          <a:bodyPr/>
          <a:lstStyle/>
          <a:p>
            <a:pPr eaLnBrk="1" hangingPunct="1"/>
            <a:r>
              <a:rPr lang="zh-CN" altLang="en-US"/>
              <a:t>以用户为中心设计的</a:t>
            </a:r>
            <a:r>
              <a:rPr lang="zh-CN" altLang="en-US">
                <a:solidFill>
                  <a:srgbClr val="FF0000"/>
                </a:solidFill>
              </a:rPr>
              <a:t>两个特征</a:t>
            </a:r>
          </a:p>
          <a:p>
            <a:pPr lvl="1" eaLnBrk="1" hangingPunct="1"/>
            <a:r>
              <a:rPr lang="zh-CN" altLang="en-US">
                <a:solidFill>
                  <a:srgbClr val="FF0000"/>
                </a:solidFill>
              </a:rPr>
              <a:t>理解和指定产品的使用上下文</a:t>
            </a:r>
            <a:r>
              <a:rPr lang="zh-CN" altLang="en-US"/>
              <a:t>，并用于指导设计</a:t>
            </a:r>
          </a:p>
          <a:p>
            <a:pPr lvl="1" eaLnBrk="1" hangingPunct="1"/>
            <a:r>
              <a:rPr lang="zh-CN" altLang="en-US">
                <a:solidFill>
                  <a:srgbClr val="FF0000"/>
                </a:solidFill>
              </a:rPr>
              <a:t>用户参与式开发</a:t>
            </a:r>
          </a:p>
          <a:p>
            <a:pPr lvl="2" eaLnBrk="1" hangingPunct="1"/>
            <a:r>
              <a:rPr lang="zh-CN" altLang="en-US"/>
              <a:t>参与</a:t>
            </a:r>
            <a:r>
              <a:rPr lang="zh-CN" altLang="en-US">
                <a:solidFill>
                  <a:srgbClr val="FF0000"/>
                </a:solidFill>
              </a:rPr>
              <a:t>评估研究</a:t>
            </a:r>
            <a:r>
              <a:rPr lang="zh-CN" altLang="en-US"/>
              <a:t>（第十</a:t>
            </a:r>
            <a:r>
              <a:rPr lang="en-US" altLang="zh-CN"/>
              <a:t>—</a:t>
            </a:r>
            <a:r>
              <a:rPr lang="zh-CN" altLang="en-US"/>
              <a:t>十四章）</a:t>
            </a:r>
          </a:p>
          <a:p>
            <a:pPr lvl="2" eaLnBrk="1" hangingPunct="1"/>
            <a:r>
              <a:rPr lang="zh-CN" altLang="en-US"/>
              <a:t>参与</a:t>
            </a:r>
            <a:r>
              <a:rPr lang="zh-CN" altLang="en-US">
                <a:solidFill>
                  <a:srgbClr val="FF0000"/>
                </a:solidFill>
              </a:rPr>
              <a:t>设计过程</a:t>
            </a:r>
            <a:r>
              <a:rPr lang="zh-CN" altLang="en-US"/>
              <a:t>：用户作为合作设计人员</a:t>
            </a:r>
          </a:p>
          <a:p>
            <a:pPr eaLnBrk="1" hangingPunct="1"/>
            <a:r>
              <a:rPr lang="zh-CN" altLang="en-US"/>
              <a:t>本章的目的在于</a:t>
            </a:r>
          </a:p>
          <a:p>
            <a:pPr lvl="1" eaLnBrk="1" hangingPunct="1"/>
            <a:r>
              <a:rPr lang="zh-CN" altLang="en-US"/>
              <a:t>说明用户参与开发的好处</a:t>
            </a:r>
          </a:p>
        </p:txBody>
      </p:sp>
      <p:sp>
        <p:nvSpPr>
          <p:cNvPr id="17411" name="灯片编号占位符 3">
            <a:extLst>
              <a:ext uri="{FF2B5EF4-FFF2-40B4-BE49-F238E27FC236}">
                <a16:creationId xmlns:a16="http://schemas.microsoft.com/office/drawing/2014/main" id="{E9411C14-9FBA-773E-CCBA-47F06B43ADD2}"/>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600"/>
              </a:spcBef>
              <a:buClr>
                <a:schemeClr val="accent1"/>
              </a:buClr>
              <a:buSzPct val="80000"/>
              <a:buFont typeface="Wingdings 2" panose="05020102010507070707" pitchFamily="82" charset="2"/>
              <a:buChar char=""/>
              <a:defRPr sz="3200">
                <a:solidFill>
                  <a:schemeClr val="tx1"/>
                </a:solidFill>
                <a:latin typeface="Gill Sans MT" panose="020B0502020104020203" pitchFamily="34" charset="0"/>
                <a:ea typeface="华文中宋" panose="02010600040101010101" pitchFamily="2" charset="-122"/>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anose="020B0502020104020203" pitchFamily="34" charset="0"/>
                <a:ea typeface="华文中宋" panose="02010600040101010101" pitchFamily="2" charset="-122"/>
              </a:defRPr>
            </a:lvl2pPr>
            <a:lvl3pPr marL="1143000" indent="-228600">
              <a:spcBef>
                <a:spcPct val="20000"/>
              </a:spcBef>
              <a:buClr>
                <a:schemeClr val="accent2"/>
              </a:buClr>
              <a:buFont typeface="Wingdings 2" panose="05020102010507070707" pitchFamily="82" charset="2"/>
              <a:buChar char=""/>
              <a:defRPr sz="2400">
                <a:solidFill>
                  <a:schemeClr val="tx1"/>
                </a:solidFill>
                <a:latin typeface="Gill Sans MT" panose="020B0502020104020203" pitchFamily="34" charset="0"/>
                <a:ea typeface="华文中宋" panose="02010600040101010101" pitchFamily="2" charset="-122"/>
              </a:defRPr>
            </a:lvl3pPr>
            <a:lvl4pPr marL="1600200" indent="-228600">
              <a:spcBef>
                <a:spcPct val="20000"/>
              </a:spcBef>
              <a:buClr>
                <a:srgbClr val="C32D2E"/>
              </a:buClr>
              <a:buFont typeface="Wingdings 2" panose="05020102010507070707" pitchFamily="82" charset="2"/>
              <a:buChar char=""/>
              <a:defRPr sz="2000">
                <a:solidFill>
                  <a:schemeClr val="tx1"/>
                </a:solidFill>
                <a:latin typeface="Gill Sans MT" panose="020B0502020104020203" pitchFamily="34" charset="0"/>
                <a:ea typeface="华文中宋" panose="02010600040101010101" pitchFamily="2" charset="-122"/>
              </a:defRPr>
            </a:lvl4pPr>
            <a:lvl5pPr marL="2057400" indent="-228600">
              <a:spcBef>
                <a:spcPct val="20000"/>
              </a:spcBef>
              <a:buClr>
                <a:srgbClr val="84AA33"/>
              </a:buClr>
              <a:buFont typeface="Wingdings 2" panose="05020102010507070707" pitchFamily="82" charset="2"/>
              <a:buChar char=""/>
              <a:defRPr sz="2000">
                <a:solidFill>
                  <a:schemeClr val="tx1"/>
                </a:solidFill>
                <a:latin typeface="Gill Sans MT" panose="020B0502020104020203" pitchFamily="34" charset="0"/>
                <a:ea typeface="华文中宋" panose="02010600040101010101" pitchFamily="2" charset="-122"/>
              </a:defRPr>
            </a:lvl5pPr>
            <a:lvl6pPr marL="2514600" indent="-228600" eaLnBrk="0" fontAlgn="base" hangingPunct="0">
              <a:spcBef>
                <a:spcPct val="20000"/>
              </a:spcBef>
              <a:spcAft>
                <a:spcPct val="0"/>
              </a:spcAft>
              <a:buClr>
                <a:srgbClr val="84AA33"/>
              </a:buClr>
              <a:buFont typeface="Wingdings 2" panose="05020102010507070707" pitchFamily="82" charset="2"/>
              <a:buChar char=""/>
              <a:defRPr sz="2000">
                <a:solidFill>
                  <a:schemeClr val="tx1"/>
                </a:solidFill>
                <a:latin typeface="Gill Sans MT" panose="020B0502020104020203" pitchFamily="34" charset="0"/>
                <a:ea typeface="华文中宋" panose="02010600040101010101" pitchFamily="2" charset="-122"/>
              </a:defRPr>
            </a:lvl6pPr>
            <a:lvl7pPr marL="2971800" indent="-228600" eaLnBrk="0" fontAlgn="base" hangingPunct="0">
              <a:spcBef>
                <a:spcPct val="20000"/>
              </a:spcBef>
              <a:spcAft>
                <a:spcPct val="0"/>
              </a:spcAft>
              <a:buClr>
                <a:srgbClr val="84AA33"/>
              </a:buClr>
              <a:buFont typeface="Wingdings 2" panose="05020102010507070707" pitchFamily="82" charset="2"/>
              <a:buChar char=""/>
              <a:defRPr sz="2000">
                <a:solidFill>
                  <a:schemeClr val="tx1"/>
                </a:solidFill>
                <a:latin typeface="Gill Sans MT" panose="020B0502020104020203" pitchFamily="34" charset="0"/>
                <a:ea typeface="华文中宋" panose="02010600040101010101" pitchFamily="2" charset="-122"/>
              </a:defRPr>
            </a:lvl7pPr>
            <a:lvl8pPr marL="3429000" indent="-228600" eaLnBrk="0" fontAlgn="base" hangingPunct="0">
              <a:spcBef>
                <a:spcPct val="20000"/>
              </a:spcBef>
              <a:spcAft>
                <a:spcPct val="0"/>
              </a:spcAft>
              <a:buClr>
                <a:srgbClr val="84AA33"/>
              </a:buClr>
              <a:buFont typeface="Wingdings 2" panose="05020102010507070707" pitchFamily="82" charset="2"/>
              <a:buChar char=""/>
              <a:defRPr sz="2000">
                <a:solidFill>
                  <a:schemeClr val="tx1"/>
                </a:solidFill>
                <a:latin typeface="Gill Sans MT" panose="020B0502020104020203" pitchFamily="34" charset="0"/>
                <a:ea typeface="华文中宋" panose="02010600040101010101" pitchFamily="2" charset="-122"/>
              </a:defRPr>
            </a:lvl8pPr>
            <a:lvl9pPr marL="3886200" indent="-228600" eaLnBrk="0" fontAlgn="base" hangingPunct="0">
              <a:spcBef>
                <a:spcPct val="20000"/>
              </a:spcBef>
              <a:spcAft>
                <a:spcPct val="0"/>
              </a:spcAft>
              <a:buClr>
                <a:srgbClr val="84AA33"/>
              </a:buClr>
              <a:buFont typeface="Wingdings 2" panose="05020102010507070707" pitchFamily="82" charset="2"/>
              <a:buChar char=""/>
              <a:defRPr sz="2000">
                <a:solidFill>
                  <a:schemeClr val="tx1"/>
                </a:solidFill>
                <a:latin typeface="Gill Sans MT" panose="020B0502020104020203" pitchFamily="34" charset="0"/>
                <a:ea typeface="华文中宋" panose="02010600040101010101" pitchFamily="2" charset="-122"/>
              </a:defRPr>
            </a:lvl9pPr>
          </a:lstStyle>
          <a:p>
            <a:pPr>
              <a:spcBef>
                <a:spcPct val="0"/>
              </a:spcBef>
              <a:buClrTx/>
              <a:buSzTx/>
              <a:buFontTx/>
              <a:buNone/>
            </a:pPr>
            <a:fld id="{45E9F18A-3F1F-40E4-8562-A551D7FDFE74}" type="slidenum">
              <a:rPr lang="en-US" altLang="zh-CN" sz="1200" smtClean="0">
                <a:solidFill>
                  <a:srgbClr val="B5A788"/>
                </a:solidFill>
                <a:latin typeface="Times New Roman" panose="02020603050405020304" pitchFamily="18" charset="0"/>
                <a:ea typeface="宋体" panose="02010600030101010101" pitchFamily="2" charset="-122"/>
              </a:rPr>
              <a:pPr>
                <a:spcBef>
                  <a:spcPct val="0"/>
                </a:spcBef>
                <a:buClrTx/>
                <a:buSzTx/>
                <a:buFontTx/>
                <a:buNone/>
              </a:pPr>
              <a:t>3</a:t>
            </a:fld>
            <a:endParaRPr lang="en-US" altLang="zh-CN" sz="1200">
              <a:solidFill>
                <a:srgbClr val="B5A788"/>
              </a:solidFill>
              <a:latin typeface="Times New Roman" panose="02020603050405020304" pitchFamily="18" charset="0"/>
              <a:ea typeface="宋体" panose="02010600030101010101" pitchFamily="2" charset="-122"/>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4050" name="Rectangle 2">
            <a:extLst>
              <a:ext uri="{FF2B5EF4-FFF2-40B4-BE49-F238E27FC236}">
                <a16:creationId xmlns:a16="http://schemas.microsoft.com/office/drawing/2014/main" id="{C54DE9A7-9E62-8E07-C74B-83E3E1A225F3}"/>
              </a:ext>
            </a:extLst>
          </p:cNvPr>
          <p:cNvSpPr>
            <a:spLocks noGrp="1" noChangeArrowheads="1"/>
          </p:cNvSpPr>
          <p:nvPr>
            <p:ph type="title"/>
          </p:nvPr>
        </p:nvSpPr>
        <p:spPr/>
        <p:txBody>
          <a:bodyPr/>
          <a:lstStyle/>
          <a:p>
            <a:pPr eaLnBrk="1" hangingPunct="1"/>
            <a:r>
              <a:rPr lang="zh-CN" altLang="en-US">
                <a:effectLst>
                  <a:outerShdw blurRad="38100" dist="38100" dir="2700000" algn="tl">
                    <a:srgbClr val="C0C0C0"/>
                  </a:outerShdw>
                </a:effectLst>
              </a:rPr>
              <a:t>上下文质询</a:t>
            </a:r>
          </a:p>
        </p:txBody>
      </p:sp>
      <p:sp>
        <p:nvSpPr>
          <p:cNvPr id="45058" name="Rectangle 3">
            <a:extLst>
              <a:ext uri="{FF2B5EF4-FFF2-40B4-BE49-F238E27FC236}">
                <a16:creationId xmlns:a16="http://schemas.microsoft.com/office/drawing/2014/main" id="{C3A1F5EC-2E1D-87F1-D9EA-B24A672F1EDD}"/>
              </a:ext>
            </a:extLst>
          </p:cNvPr>
          <p:cNvSpPr>
            <a:spLocks noGrp="1"/>
          </p:cNvSpPr>
          <p:nvPr>
            <p:ph idx="1"/>
          </p:nvPr>
        </p:nvSpPr>
        <p:spPr>
          <a:xfrm>
            <a:off x="1042988" y="1412875"/>
            <a:ext cx="7499350" cy="4800600"/>
          </a:xfrm>
        </p:spPr>
        <p:txBody>
          <a:bodyPr/>
          <a:lstStyle/>
          <a:p>
            <a:pPr eaLnBrk="1" hangingPunct="1">
              <a:lnSpc>
                <a:spcPct val="80000"/>
              </a:lnSpc>
            </a:pPr>
            <a:r>
              <a:rPr lang="zh-CN" altLang="en-US" sz="2500"/>
              <a:t>上下文质询依赖于四项主要原理</a:t>
            </a:r>
          </a:p>
          <a:p>
            <a:pPr lvl="1" eaLnBrk="1" hangingPunct="1">
              <a:lnSpc>
                <a:spcPct val="80000"/>
              </a:lnSpc>
            </a:pPr>
            <a:r>
              <a:rPr lang="zh-CN" altLang="en-US" sz="2200"/>
              <a:t>上下文原理：观察用户的工作场景并深入理解发生的事件</a:t>
            </a:r>
          </a:p>
          <a:p>
            <a:pPr lvl="1" eaLnBrk="1" hangingPunct="1">
              <a:lnSpc>
                <a:spcPct val="80000"/>
              </a:lnSpc>
            </a:pPr>
            <a:r>
              <a:rPr lang="zh-CN" altLang="en-US" sz="2200"/>
              <a:t>合作关系：设计者应与用户密切合作，以达到理解的目的</a:t>
            </a:r>
          </a:p>
          <a:p>
            <a:pPr lvl="1" eaLnBrk="1" hangingPunct="1">
              <a:lnSpc>
                <a:spcPct val="80000"/>
              </a:lnSpc>
            </a:pPr>
            <a:r>
              <a:rPr lang="zh-CN" altLang="en-US" sz="2200"/>
              <a:t>解释原理：观察结果的解释应由用户和设计者结合完成</a:t>
            </a:r>
          </a:p>
          <a:p>
            <a:pPr lvl="2" eaLnBrk="1" hangingPunct="1">
              <a:lnSpc>
                <a:spcPct val="80000"/>
              </a:lnSpc>
            </a:pPr>
            <a:r>
              <a:rPr lang="zh-CN" altLang="en-US" sz="1900"/>
              <a:t>例如：用户可能贴便笺、记笔记、电话号码、软件命令等</a:t>
            </a:r>
          </a:p>
          <a:p>
            <a:pPr lvl="2" eaLnBrk="1" hangingPunct="1">
              <a:lnSpc>
                <a:spcPct val="80000"/>
              </a:lnSpc>
            </a:pPr>
            <a:r>
              <a:rPr lang="zh-CN" altLang="en-US" sz="1900"/>
              <a:t>设计者可能推测用户没有电话簿或软件使用说明</a:t>
            </a:r>
          </a:p>
          <a:p>
            <a:pPr lvl="2" eaLnBrk="1" hangingPunct="1">
              <a:lnSpc>
                <a:spcPct val="80000"/>
              </a:lnSpc>
            </a:pPr>
            <a:r>
              <a:rPr lang="zh-CN" altLang="en-US" sz="1900"/>
              <a:t>事实上，记电话、命令只是为了方便或节约时间</a:t>
            </a:r>
          </a:p>
          <a:p>
            <a:pPr lvl="1" eaLnBrk="1" hangingPunct="1">
              <a:lnSpc>
                <a:spcPct val="80000"/>
              </a:lnSpc>
            </a:pPr>
            <a:r>
              <a:rPr lang="zh-CN" altLang="en-US" sz="2200"/>
              <a:t>焦点原理：调查应集中在与系统设计相关的问题上</a:t>
            </a:r>
          </a:p>
          <a:p>
            <a:pPr eaLnBrk="1" hangingPunct="1">
              <a:lnSpc>
                <a:spcPct val="80000"/>
              </a:lnSpc>
            </a:pPr>
            <a:r>
              <a:rPr lang="zh-CN" altLang="en-US" sz="2500"/>
              <a:t>上下文质询与现场研究的区别</a:t>
            </a:r>
          </a:p>
          <a:p>
            <a:pPr lvl="1" eaLnBrk="1" hangingPunct="1">
              <a:lnSpc>
                <a:spcPct val="80000"/>
              </a:lnSpc>
            </a:pPr>
            <a:r>
              <a:rPr lang="zh-CN" altLang="en-US" sz="2200"/>
              <a:t>时间简短，上下文访谈仅需</a:t>
            </a:r>
            <a:r>
              <a:rPr lang="en-US" altLang="zh-CN" sz="2200"/>
              <a:t>2-3</a:t>
            </a:r>
            <a:r>
              <a:rPr lang="zh-CN" altLang="en-US" sz="2200"/>
              <a:t>小时，而后者需数周或数月</a:t>
            </a:r>
          </a:p>
          <a:p>
            <a:pPr lvl="1" eaLnBrk="1" hangingPunct="1">
              <a:lnSpc>
                <a:spcPct val="80000"/>
              </a:lnSpc>
            </a:pPr>
            <a:r>
              <a:rPr lang="zh-CN" altLang="en-US" sz="2200"/>
              <a:t>重点明确，集中，而后者需更广泛地研究工作情景</a:t>
            </a:r>
          </a:p>
        </p:txBody>
      </p:sp>
      <p:sp>
        <p:nvSpPr>
          <p:cNvPr id="45059" name="灯片编号占位符 3">
            <a:extLst>
              <a:ext uri="{FF2B5EF4-FFF2-40B4-BE49-F238E27FC236}">
                <a16:creationId xmlns:a16="http://schemas.microsoft.com/office/drawing/2014/main" id="{1A724CE5-42A2-F4DD-BD08-F3C4B7D5DB66}"/>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600"/>
              </a:spcBef>
              <a:buClr>
                <a:schemeClr val="accent1"/>
              </a:buClr>
              <a:buSzPct val="80000"/>
              <a:buFont typeface="Wingdings 2" panose="05020102010507070707" pitchFamily="82" charset="2"/>
              <a:buChar char=""/>
              <a:defRPr sz="3200">
                <a:solidFill>
                  <a:schemeClr val="tx1"/>
                </a:solidFill>
                <a:latin typeface="Gill Sans MT" panose="020B0502020104020203" pitchFamily="34" charset="0"/>
                <a:ea typeface="华文中宋" panose="02010600040101010101" pitchFamily="2" charset="-122"/>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anose="020B0502020104020203" pitchFamily="34" charset="0"/>
                <a:ea typeface="华文中宋" panose="02010600040101010101" pitchFamily="2" charset="-122"/>
              </a:defRPr>
            </a:lvl2pPr>
            <a:lvl3pPr marL="1143000" indent="-228600">
              <a:spcBef>
                <a:spcPct val="20000"/>
              </a:spcBef>
              <a:buClr>
                <a:schemeClr val="accent2"/>
              </a:buClr>
              <a:buFont typeface="Wingdings 2" panose="05020102010507070707" pitchFamily="82" charset="2"/>
              <a:buChar char=""/>
              <a:defRPr sz="2400">
                <a:solidFill>
                  <a:schemeClr val="tx1"/>
                </a:solidFill>
                <a:latin typeface="Gill Sans MT" panose="020B0502020104020203" pitchFamily="34" charset="0"/>
                <a:ea typeface="华文中宋" panose="02010600040101010101" pitchFamily="2" charset="-122"/>
              </a:defRPr>
            </a:lvl3pPr>
            <a:lvl4pPr marL="1600200" indent="-228600">
              <a:spcBef>
                <a:spcPct val="20000"/>
              </a:spcBef>
              <a:buClr>
                <a:srgbClr val="C32D2E"/>
              </a:buClr>
              <a:buFont typeface="Wingdings 2" panose="05020102010507070707" pitchFamily="82" charset="2"/>
              <a:buChar char=""/>
              <a:defRPr sz="2000">
                <a:solidFill>
                  <a:schemeClr val="tx1"/>
                </a:solidFill>
                <a:latin typeface="Gill Sans MT" panose="020B0502020104020203" pitchFamily="34" charset="0"/>
                <a:ea typeface="华文中宋" panose="02010600040101010101" pitchFamily="2" charset="-122"/>
              </a:defRPr>
            </a:lvl4pPr>
            <a:lvl5pPr marL="2057400" indent="-228600">
              <a:spcBef>
                <a:spcPct val="20000"/>
              </a:spcBef>
              <a:buClr>
                <a:srgbClr val="84AA33"/>
              </a:buClr>
              <a:buFont typeface="Wingdings 2" panose="05020102010507070707" pitchFamily="82" charset="2"/>
              <a:buChar char=""/>
              <a:defRPr sz="2000">
                <a:solidFill>
                  <a:schemeClr val="tx1"/>
                </a:solidFill>
                <a:latin typeface="Gill Sans MT" panose="020B0502020104020203" pitchFamily="34" charset="0"/>
                <a:ea typeface="华文中宋" panose="02010600040101010101" pitchFamily="2" charset="-122"/>
              </a:defRPr>
            </a:lvl5pPr>
            <a:lvl6pPr marL="2514600" indent="-228600" eaLnBrk="0" fontAlgn="base" hangingPunct="0">
              <a:spcBef>
                <a:spcPct val="20000"/>
              </a:spcBef>
              <a:spcAft>
                <a:spcPct val="0"/>
              </a:spcAft>
              <a:buClr>
                <a:srgbClr val="84AA33"/>
              </a:buClr>
              <a:buFont typeface="Wingdings 2" panose="05020102010507070707" pitchFamily="82" charset="2"/>
              <a:buChar char=""/>
              <a:defRPr sz="2000">
                <a:solidFill>
                  <a:schemeClr val="tx1"/>
                </a:solidFill>
                <a:latin typeface="Gill Sans MT" panose="020B0502020104020203" pitchFamily="34" charset="0"/>
                <a:ea typeface="华文中宋" panose="02010600040101010101" pitchFamily="2" charset="-122"/>
              </a:defRPr>
            </a:lvl6pPr>
            <a:lvl7pPr marL="2971800" indent="-228600" eaLnBrk="0" fontAlgn="base" hangingPunct="0">
              <a:spcBef>
                <a:spcPct val="20000"/>
              </a:spcBef>
              <a:spcAft>
                <a:spcPct val="0"/>
              </a:spcAft>
              <a:buClr>
                <a:srgbClr val="84AA33"/>
              </a:buClr>
              <a:buFont typeface="Wingdings 2" panose="05020102010507070707" pitchFamily="82" charset="2"/>
              <a:buChar char=""/>
              <a:defRPr sz="2000">
                <a:solidFill>
                  <a:schemeClr val="tx1"/>
                </a:solidFill>
                <a:latin typeface="Gill Sans MT" panose="020B0502020104020203" pitchFamily="34" charset="0"/>
                <a:ea typeface="华文中宋" panose="02010600040101010101" pitchFamily="2" charset="-122"/>
              </a:defRPr>
            </a:lvl7pPr>
            <a:lvl8pPr marL="3429000" indent="-228600" eaLnBrk="0" fontAlgn="base" hangingPunct="0">
              <a:spcBef>
                <a:spcPct val="20000"/>
              </a:spcBef>
              <a:spcAft>
                <a:spcPct val="0"/>
              </a:spcAft>
              <a:buClr>
                <a:srgbClr val="84AA33"/>
              </a:buClr>
              <a:buFont typeface="Wingdings 2" panose="05020102010507070707" pitchFamily="82" charset="2"/>
              <a:buChar char=""/>
              <a:defRPr sz="2000">
                <a:solidFill>
                  <a:schemeClr val="tx1"/>
                </a:solidFill>
                <a:latin typeface="Gill Sans MT" panose="020B0502020104020203" pitchFamily="34" charset="0"/>
                <a:ea typeface="华文中宋" panose="02010600040101010101" pitchFamily="2" charset="-122"/>
              </a:defRPr>
            </a:lvl8pPr>
            <a:lvl9pPr marL="3886200" indent="-228600" eaLnBrk="0" fontAlgn="base" hangingPunct="0">
              <a:spcBef>
                <a:spcPct val="20000"/>
              </a:spcBef>
              <a:spcAft>
                <a:spcPct val="0"/>
              </a:spcAft>
              <a:buClr>
                <a:srgbClr val="84AA33"/>
              </a:buClr>
              <a:buFont typeface="Wingdings 2" panose="05020102010507070707" pitchFamily="82" charset="2"/>
              <a:buChar char=""/>
              <a:defRPr sz="2000">
                <a:solidFill>
                  <a:schemeClr val="tx1"/>
                </a:solidFill>
                <a:latin typeface="Gill Sans MT" panose="020B0502020104020203" pitchFamily="34" charset="0"/>
                <a:ea typeface="华文中宋" panose="02010600040101010101" pitchFamily="2" charset="-122"/>
              </a:defRPr>
            </a:lvl9pPr>
          </a:lstStyle>
          <a:p>
            <a:pPr>
              <a:spcBef>
                <a:spcPct val="0"/>
              </a:spcBef>
              <a:buClrTx/>
              <a:buSzTx/>
              <a:buFontTx/>
              <a:buNone/>
            </a:pPr>
            <a:fld id="{B9EA7364-BFB4-4C43-888D-7EED4F1AC6E1}" type="slidenum">
              <a:rPr lang="en-US" altLang="zh-CN" sz="1200" smtClean="0">
                <a:solidFill>
                  <a:srgbClr val="B5A788"/>
                </a:solidFill>
                <a:latin typeface="Times New Roman" panose="02020603050405020304" pitchFamily="18" charset="0"/>
                <a:ea typeface="宋体" panose="02010600030101010101" pitchFamily="2" charset="-122"/>
              </a:rPr>
              <a:pPr>
                <a:spcBef>
                  <a:spcPct val="0"/>
                </a:spcBef>
                <a:buClrTx/>
                <a:buSzTx/>
                <a:buFontTx/>
                <a:buNone/>
              </a:pPr>
              <a:t>30</a:t>
            </a:fld>
            <a:endParaRPr lang="en-US" altLang="zh-CN" sz="1200">
              <a:solidFill>
                <a:srgbClr val="B5A788"/>
              </a:solidFill>
              <a:latin typeface="Times New Roman" panose="02020603050405020304" pitchFamily="18" charset="0"/>
              <a:ea typeface="宋体" panose="02010600030101010101" pitchFamily="2" charset="-122"/>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5074" name="Rectangle 2">
            <a:extLst>
              <a:ext uri="{FF2B5EF4-FFF2-40B4-BE49-F238E27FC236}">
                <a16:creationId xmlns:a16="http://schemas.microsoft.com/office/drawing/2014/main" id="{073A5275-5864-7C01-B9D3-92AB63685106}"/>
              </a:ext>
            </a:extLst>
          </p:cNvPr>
          <p:cNvSpPr>
            <a:spLocks noGrp="1" noChangeArrowheads="1"/>
          </p:cNvSpPr>
          <p:nvPr>
            <p:ph type="title"/>
          </p:nvPr>
        </p:nvSpPr>
        <p:spPr/>
        <p:txBody>
          <a:bodyPr/>
          <a:lstStyle/>
          <a:p>
            <a:pPr eaLnBrk="1" hangingPunct="1"/>
            <a:r>
              <a:rPr lang="zh-CN" altLang="en-US">
                <a:effectLst>
                  <a:outerShdw blurRad="38100" dist="38100" dir="2700000" algn="tl">
                    <a:srgbClr val="C0C0C0"/>
                  </a:outerShdw>
                </a:effectLst>
              </a:rPr>
              <a:t>上下文质询</a:t>
            </a:r>
          </a:p>
        </p:txBody>
      </p:sp>
      <p:sp>
        <p:nvSpPr>
          <p:cNvPr id="46082" name="Rectangle 3">
            <a:extLst>
              <a:ext uri="{FF2B5EF4-FFF2-40B4-BE49-F238E27FC236}">
                <a16:creationId xmlns:a16="http://schemas.microsoft.com/office/drawing/2014/main" id="{5ABC5ADF-15B5-4585-D499-6F7DC20986AA}"/>
              </a:ext>
            </a:extLst>
          </p:cNvPr>
          <p:cNvSpPr>
            <a:spLocks noGrp="1"/>
          </p:cNvSpPr>
          <p:nvPr>
            <p:ph idx="1"/>
          </p:nvPr>
        </p:nvSpPr>
        <p:spPr>
          <a:xfrm>
            <a:off x="960438" y="1447800"/>
            <a:ext cx="7499350" cy="4800600"/>
          </a:xfrm>
        </p:spPr>
        <p:txBody>
          <a:bodyPr/>
          <a:lstStyle/>
          <a:p>
            <a:pPr lvl="1" eaLnBrk="1" hangingPunct="1"/>
            <a:r>
              <a:rPr lang="zh-CN" altLang="en-US"/>
              <a:t>只是观察和提问，并不实际参与用户的工作</a:t>
            </a:r>
          </a:p>
          <a:p>
            <a:pPr lvl="1" eaLnBrk="1" hangingPunct="1"/>
            <a:r>
              <a:rPr lang="zh-CN" altLang="en-US"/>
              <a:t>以系统设计为目的，而后者可能并不具有特定地开发计划</a:t>
            </a:r>
          </a:p>
        </p:txBody>
      </p:sp>
      <p:sp>
        <p:nvSpPr>
          <p:cNvPr id="46083" name="灯片编号占位符 3">
            <a:extLst>
              <a:ext uri="{FF2B5EF4-FFF2-40B4-BE49-F238E27FC236}">
                <a16:creationId xmlns:a16="http://schemas.microsoft.com/office/drawing/2014/main" id="{0B1423D1-385C-B28A-BAB9-4BD107CD98BC}"/>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600"/>
              </a:spcBef>
              <a:buClr>
                <a:schemeClr val="accent1"/>
              </a:buClr>
              <a:buSzPct val="80000"/>
              <a:buFont typeface="Wingdings 2" panose="05020102010507070707" pitchFamily="82" charset="2"/>
              <a:buChar char=""/>
              <a:defRPr sz="3200">
                <a:solidFill>
                  <a:schemeClr val="tx1"/>
                </a:solidFill>
                <a:latin typeface="Gill Sans MT" panose="020B0502020104020203" pitchFamily="34" charset="0"/>
                <a:ea typeface="华文中宋" panose="02010600040101010101" pitchFamily="2" charset="-122"/>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anose="020B0502020104020203" pitchFamily="34" charset="0"/>
                <a:ea typeface="华文中宋" panose="02010600040101010101" pitchFamily="2" charset="-122"/>
              </a:defRPr>
            </a:lvl2pPr>
            <a:lvl3pPr marL="1143000" indent="-228600">
              <a:spcBef>
                <a:spcPct val="20000"/>
              </a:spcBef>
              <a:buClr>
                <a:schemeClr val="accent2"/>
              </a:buClr>
              <a:buFont typeface="Wingdings 2" panose="05020102010507070707" pitchFamily="82" charset="2"/>
              <a:buChar char=""/>
              <a:defRPr sz="2400">
                <a:solidFill>
                  <a:schemeClr val="tx1"/>
                </a:solidFill>
                <a:latin typeface="Gill Sans MT" panose="020B0502020104020203" pitchFamily="34" charset="0"/>
                <a:ea typeface="华文中宋" panose="02010600040101010101" pitchFamily="2" charset="-122"/>
              </a:defRPr>
            </a:lvl3pPr>
            <a:lvl4pPr marL="1600200" indent="-228600">
              <a:spcBef>
                <a:spcPct val="20000"/>
              </a:spcBef>
              <a:buClr>
                <a:srgbClr val="C32D2E"/>
              </a:buClr>
              <a:buFont typeface="Wingdings 2" panose="05020102010507070707" pitchFamily="82" charset="2"/>
              <a:buChar char=""/>
              <a:defRPr sz="2000">
                <a:solidFill>
                  <a:schemeClr val="tx1"/>
                </a:solidFill>
                <a:latin typeface="Gill Sans MT" panose="020B0502020104020203" pitchFamily="34" charset="0"/>
                <a:ea typeface="华文中宋" panose="02010600040101010101" pitchFamily="2" charset="-122"/>
              </a:defRPr>
            </a:lvl4pPr>
            <a:lvl5pPr marL="2057400" indent="-228600">
              <a:spcBef>
                <a:spcPct val="20000"/>
              </a:spcBef>
              <a:buClr>
                <a:srgbClr val="84AA33"/>
              </a:buClr>
              <a:buFont typeface="Wingdings 2" panose="05020102010507070707" pitchFamily="82" charset="2"/>
              <a:buChar char=""/>
              <a:defRPr sz="2000">
                <a:solidFill>
                  <a:schemeClr val="tx1"/>
                </a:solidFill>
                <a:latin typeface="Gill Sans MT" panose="020B0502020104020203" pitchFamily="34" charset="0"/>
                <a:ea typeface="华文中宋" panose="02010600040101010101" pitchFamily="2" charset="-122"/>
              </a:defRPr>
            </a:lvl5pPr>
            <a:lvl6pPr marL="2514600" indent="-228600" eaLnBrk="0" fontAlgn="base" hangingPunct="0">
              <a:spcBef>
                <a:spcPct val="20000"/>
              </a:spcBef>
              <a:spcAft>
                <a:spcPct val="0"/>
              </a:spcAft>
              <a:buClr>
                <a:srgbClr val="84AA33"/>
              </a:buClr>
              <a:buFont typeface="Wingdings 2" panose="05020102010507070707" pitchFamily="82" charset="2"/>
              <a:buChar char=""/>
              <a:defRPr sz="2000">
                <a:solidFill>
                  <a:schemeClr val="tx1"/>
                </a:solidFill>
                <a:latin typeface="Gill Sans MT" panose="020B0502020104020203" pitchFamily="34" charset="0"/>
                <a:ea typeface="华文中宋" panose="02010600040101010101" pitchFamily="2" charset="-122"/>
              </a:defRPr>
            </a:lvl6pPr>
            <a:lvl7pPr marL="2971800" indent="-228600" eaLnBrk="0" fontAlgn="base" hangingPunct="0">
              <a:spcBef>
                <a:spcPct val="20000"/>
              </a:spcBef>
              <a:spcAft>
                <a:spcPct val="0"/>
              </a:spcAft>
              <a:buClr>
                <a:srgbClr val="84AA33"/>
              </a:buClr>
              <a:buFont typeface="Wingdings 2" panose="05020102010507070707" pitchFamily="82" charset="2"/>
              <a:buChar char=""/>
              <a:defRPr sz="2000">
                <a:solidFill>
                  <a:schemeClr val="tx1"/>
                </a:solidFill>
                <a:latin typeface="Gill Sans MT" panose="020B0502020104020203" pitchFamily="34" charset="0"/>
                <a:ea typeface="华文中宋" panose="02010600040101010101" pitchFamily="2" charset="-122"/>
              </a:defRPr>
            </a:lvl7pPr>
            <a:lvl8pPr marL="3429000" indent="-228600" eaLnBrk="0" fontAlgn="base" hangingPunct="0">
              <a:spcBef>
                <a:spcPct val="20000"/>
              </a:spcBef>
              <a:spcAft>
                <a:spcPct val="0"/>
              </a:spcAft>
              <a:buClr>
                <a:srgbClr val="84AA33"/>
              </a:buClr>
              <a:buFont typeface="Wingdings 2" panose="05020102010507070707" pitchFamily="82" charset="2"/>
              <a:buChar char=""/>
              <a:defRPr sz="2000">
                <a:solidFill>
                  <a:schemeClr val="tx1"/>
                </a:solidFill>
                <a:latin typeface="Gill Sans MT" panose="020B0502020104020203" pitchFamily="34" charset="0"/>
                <a:ea typeface="华文中宋" panose="02010600040101010101" pitchFamily="2" charset="-122"/>
              </a:defRPr>
            </a:lvl8pPr>
            <a:lvl9pPr marL="3886200" indent="-228600" eaLnBrk="0" fontAlgn="base" hangingPunct="0">
              <a:spcBef>
                <a:spcPct val="20000"/>
              </a:spcBef>
              <a:spcAft>
                <a:spcPct val="0"/>
              </a:spcAft>
              <a:buClr>
                <a:srgbClr val="84AA33"/>
              </a:buClr>
              <a:buFont typeface="Wingdings 2" panose="05020102010507070707" pitchFamily="82" charset="2"/>
              <a:buChar char=""/>
              <a:defRPr sz="2000">
                <a:solidFill>
                  <a:schemeClr val="tx1"/>
                </a:solidFill>
                <a:latin typeface="Gill Sans MT" panose="020B0502020104020203" pitchFamily="34" charset="0"/>
                <a:ea typeface="华文中宋" panose="02010600040101010101" pitchFamily="2" charset="-122"/>
              </a:defRPr>
            </a:lvl9pPr>
          </a:lstStyle>
          <a:p>
            <a:pPr>
              <a:spcBef>
                <a:spcPct val="0"/>
              </a:spcBef>
              <a:buClrTx/>
              <a:buSzTx/>
              <a:buFontTx/>
              <a:buNone/>
            </a:pPr>
            <a:fld id="{E7917B8C-4649-4082-B27A-BCCAE4523016}" type="slidenum">
              <a:rPr lang="en-US" altLang="zh-CN" sz="1200" smtClean="0">
                <a:solidFill>
                  <a:srgbClr val="B5A788"/>
                </a:solidFill>
                <a:latin typeface="Times New Roman" panose="02020603050405020304" pitchFamily="18" charset="0"/>
                <a:ea typeface="宋体" panose="02010600030101010101" pitchFamily="2" charset="-122"/>
              </a:rPr>
              <a:pPr>
                <a:spcBef>
                  <a:spcPct val="0"/>
                </a:spcBef>
                <a:buClrTx/>
                <a:buSzTx/>
                <a:buFontTx/>
                <a:buNone/>
              </a:pPr>
              <a:t>31</a:t>
            </a:fld>
            <a:endParaRPr lang="en-US" altLang="zh-CN" sz="1200">
              <a:solidFill>
                <a:srgbClr val="B5A788"/>
              </a:solidFill>
              <a:latin typeface="Times New Roman" panose="02020603050405020304" pitchFamily="18" charset="0"/>
              <a:ea typeface="宋体" panose="02010600030101010101" pitchFamily="2" charset="-122"/>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4290" name="Rectangle 2">
            <a:extLst>
              <a:ext uri="{FF2B5EF4-FFF2-40B4-BE49-F238E27FC236}">
                <a16:creationId xmlns:a16="http://schemas.microsoft.com/office/drawing/2014/main" id="{E52A120F-27D1-FE43-A268-AC5985A61010}"/>
              </a:ext>
            </a:extLst>
          </p:cNvPr>
          <p:cNvSpPr>
            <a:spLocks noGrp="1" noChangeArrowheads="1"/>
          </p:cNvSpPr>
          <p:nvPr>
            <p:ph type="title"/>
          </p:nvPr>
        </p:nvSpPr>
        <p:spPr/>
        <p:txBody>
          <a:bodyPr/>
          <a:lstStyle/>
          <a:p>
            <a:pPr eaLnBrk="1" hangingPunct="1"/>
            <a:r>
              <a:rPr lang="zh-CN" altLang="en-US">
                <a:effectLst>
                  <a:outerShdw blurRad="38100" dist="38100" dir="2700000" algn="tl">
                    <a:srgbClr val="C0C0C0"/>
                  </a:outerShdw>
                </a:effectLst>
              </a:rPr>
              <a:t>解释过程</a:t>
            </a:r>
          </a:p>
        </p:txBody>
      </p:sp>
      <p:sp>
        <p:nvSpPr>
          <p:cNvPr id="47106" name="Rectangle 3">
            <a:extLst>
              <a:ext uri="{FF2B5EF4-FFF2-40B4-BE49-F238E27FC236}">
                <a16:creationId xmlns:a16="http://schemas.microsoft.com/office/drawing/2014/main" id="{B46C0319-BDE8-4F3B-46F7-09109BB60F45}"/>
              </a:ext>
            </a:extLst>
          </p:cNvPr>
          <p:cNvSpPr>
            <a:spLocks noGrp="1"/>
          </p:cNvSpPr>
          <p:nvPr>
            <p:ph idx="1"/>
          </p:nvPr>
        </p:nvSpPr>
        <p:spPr>
          <a:xfrm>
            <a:off x="976313" y="1282700"/>
            <a:ext cx="7772400" cy="4449763"/>
          </a:xfrm>
        </p:spPr>
        <p:txBody>
          <a:bodyPr/>
          <a:lstStyle/>
          <a:p>
            <a:pPr eaLnBrk="1" hangingPunct="1">
              <a:lnSpc>
                <a:spcPct val="80000"/>
              </a:lnSpc>
            </a:pPr>
            <a:r>
              <a:rPr lang="zh-CN" altLang="en-US" sz="2500"/>
              <a:t>设计组须就用户、工作和待开发的系统建立共享的理解</a:t>
            </a:r>
          </a:p>
          <a:p>
            <a:pPr lvl="1" eaLnBrk="1" hangingPunct="1">
              <a:lnSpc>
                <a:spcPct val="80000"/>
              </a:lnSpc>
            </a:pPr>
            <a:r>
              <a:rPr lang="zh-CN" altLang="en-US" sz="2200"/>
              <a:t>设计者需要共同审议、分析和捕捉用户数据所揭示的关键特征</a:t>
            </a:r>
          </a:p>
          <a:p>
            <a:pPr eaLnBrk="1" hangingPunct="1">
              <a:lnSpc>
                <a:spcPct val="80000"/>
              </a:lnSpc>
            </a:pPr>
            <a:r>
              <a:rPr lang="zh-CN" altLang="en-US" sz="2500"/>
              <a:t>在解释过程中，需要不同的参与者来承担不同的角色</a:t>
            </a:r>
          </a:p>
          <a:p>
            <a:pPr lvl="1" eaLnBrk="1" hangingPunct="1">
              <a:lnSpc>
                <a:spcPct val="80000"/>
              </a:lnSpc>
            </a:pPr>
            <a:r>
              <a:rPr lang="zh-CN" altLang="en-US" sz="2200"/>
              <a:t>质询者描述用户的工作和顺序，提出模型供参与者讨论</a:t>
            </a:r>
          </a:p>
          <a:p>
            <a:pPr lvl="1" eaLnBrk="1" hangingPunct="1">
              <a:lnSpc>
                <a:spcPct val="80000"/>
              </a:lnSpc>
            </a:pPr>
            <a:r>
              <a:rPr lang="zh-CN" altLang="en-US" sz="2200"/>
              <a:t>建模者按照质询者的描述建立工作模型图</a:t>
            </a:r>
          </a:p>
          <a:p>
            <a:pPr lvl="1" eaLnBrk="1" hangingPunct="1">
              <a:lnSpc>
                <a:spcPct val="80000"/>
              </a:lnSpc>
            </a:pPr>
            <a:r>
              <a:rPr lang="zh-CN" altLang="en-US" sz="2200"/>
              <a:t>记录者按照讨论顺序记录整个解释过程</a:t>
            </a:r>
          </a:p>
          <a:p>
            <a:pPr lvl="1" eaLnBrk="1" hangingPunct="1">
              <a:lnSpc>
                <a:spcPct val="80000"/>
              </a:lnSpc>
            </a:pPr>
            <a:r>
              <a:rPr lang="zh-CN" altLang="en-US" sz="2200"/>
              <a:t>主持者负责主要议题、控制会议节奏和氛围</a:t>
            </a:r>
          </a:p>
          <a:p>
            <a:pPr lvl="1" eaLnBrk="1" hangingPunct="1">
              <a:lnSpc>
                <a:spcPct val="80000"/>
              </a:lnSpc>
            </a:pPr>
            <a:r>
              <a:rPr lang="zh-CN" altLang="en-US" sz="2200"/>
              <a:t>协调者负责整个过程不受各种因素的干扰</a:t>
            </a:r>
          </a:p>
          <a:p>
            <a:pPr lvl="1" eaLnBrk="1" hangingPunct="1">
              <a:lnSpc>
                <a:spcPct val="80000"/>
              </a:lnSpc>
            </a:pPr>
            <a:r>
              <a:rPr lang="zh-CN" altLang="en-US" sz="2200"/>
              <a:t>其他参与者可以观察、提问、提出自己的意见</a:t>
            </a:r>
          </a:p>
        </p:txBody>
      </p:sp>
      <p:sp>
        <p:nvSpPr>
          <p:cNvPr id="47107" name="灯片编号占位符 3">
            <a:extLst>
              <a:ext uri="{FF2B5EF4-FFF2-40B4-BE49-F238E27FC236}">
                <a16:creationId xmlns:a16="http://schemas.microsoft.com/office/drawing/2014/main" id="{6886DEEF-4CF0-087F-823D-6096766C4F53}"/>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600"/>
              </a:spcBef>
              <a:buClr>
                <a:schemeClr val="accent1"/>
              </a:buClr>
              <a:buSzPct val="80000"/>
              <a:buFont typeface="Wingdings 2" panose="05020102010507070707" pitchFamily="82" charset="2"/>
              <a:buChar char=""/>
              <a:defRPr sz="3200">
                <a:solidFill>
                  <a:schemeClr val="tx1"/>
                </a:solidFill>
                <a:latin typeface="Gill Sans MT" panose="020B0502020104020203" pitchFamily="34" charset="0"/>
                <a:ea typeface="华文中宋" panose="02010600040101010101" pitchFamily="2" charset="-122"/>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anose="020B0502020104020203" pitchFamily="34" charset="0"/>
                <a:ea typeface="华文中宋" panose="02010600040101010101" pitchFamily="2" charset="-122"/>
              </a:defRPr>
            </a:lvl2pPr>
            <a:lvl3pPr marL="1143000" indent="-228600">
              <a:spcBef>
                <a:spcPct val="20000"/>
              </a:spcBef>
              <a:buClr>
                <a:schemeClr val="accent2"/>
              </a:buClr>
              <a:buFont typeface="Wingdings 2" panose="05020102010507070707" pitchFamily="82" charset="2"/>
              <a:buChar char=""/>
              <a:defRPr sz="2400">
                <a:solidFill>
                  <a:schemeClr val="tx1"/>
                </a:solidFill>
                <a:latin typeface="Gill Sans MT" panose="020B0502020104020203" pitchFamily="34" charset="0"/>
                <a:ea typeface="华文中宋" panose="02010600040101010101" pitchFamily="2" charset="-122"/>
              </a:defRPr>
            </a:lvl3pPr>
            <a:lvl4pPr marL="1600200" indent="-228600">
              <a:spcBef>
                <a:spcPct val="20000"/>
              </a:spcBef>
              <a:buClr>
                <a:srgbClr val="C32D2E"/>
              </a:buClr>
              <a:buFont typeface="Wingdings 2" panose="05020102010507070707" pitchFamily="82" charset="2"/>
              <a:buChar char=""/>
              <a:defRPr sz="2000">
                <a:solidFill>
                  <a:schemeClr val="tx1"/>
                </a:solidFill>
                <a:latin typeface="Gill Sans MT" panose="020B0502020104020203" pitchFamily="34" charset="0"/>
                <a:ea typeface="华文中宋" panose="02010600040101010101" pitchFamily="2" charset="-122"/>
              </a:defRPr>
            </a:lvl4pPr>
            <a:lvl5pPr marL="2057400" indent="-228600">
              <a:spcBef>
                <a:spcPct val="20000"/>
              </a:spcBef>
              <a:buClr>
                <a:srgbClr val="84AA33"/>
              </a:buClr>
              <a:buFont typeface="Wingdings 2" panose="05020102010507070707" pitchFamily="82" charset="2"/>
              <a:buChar char=""/>
              <a:defRPr sz="2000">
                <a:solidFill>
                  <a:schemeClr val="tx1"/>
                </a:solidFill>
                <a:latin typeface="Gill Sans MT" panose="020B0502020104020203" pitchFamily="34" charset="0"/>
                <a:ea typeface="华文中宋" panose="02010600040101010101" pitchFamily="2" charset="-122"/>
              </a:defRPr>
            </a:lvl5pPr>
            <a:lvl6pPr marL="2514600" indent="-228600" eaLnBrk="0" fontAlgn="base" hangingPunct="0">
              <a:spcBef>
                <a:spcPct val="20000"/>
              </a:spcBef>
              <a:spcAft>
                <a:spcPct val="0"/>
              </a:spcAft>
              <a:buClr>
                <a:srgbClr val="84AA33"/>
              </a:buClr>
              <a:buFont typeface="Wingdings 2" panose="05020102010507070707" pitchFamily="82" charset="2"/>
              <a:buChar char=""/>
              <a:defRPr sz="2000">
                <a:solidFill>
                  <a:schemeClr val="tx1"/>
                </a:solidFill>
                <a:latin typeface="Gill Sans MT" panose="020B0502020104020203" pitchFamily="34" charset="0"/>
                <a:ea typeface="华文中宋" panose="02010600040101010101" pitchFamily="2" charset="-122"/>
              </a:defRPr>
            </a:lvl6pPr>
            <a:lvl7pPr marL="2971800" indent="-228600" eaLnBrk="0" fontAlgn="base" hangingPunct="0">
              <a:spcBef>
                <a:spcPct val="20000"/>
              </a:spcBef>
              <a:spcAft>
                <a:spcPct val="0"/>
              </a:spcAft>
              <a:buClr>
                <a:srgbClr val="84AA33"/>
              </a:buClr>
              <a:buFont typeface="Wingdings 2" panose="05020102010507070707" pitchFamily="82" charset="2"/>
              <a:buChar char=""/>
              <a:defRPr sz="2000">
                <a:solidFill>
                  <a:schemeClr val="tx1"/>
                </a:solidFill>
                <a:latin typeface="Gill Sans MT" panose="020B0502020104020203" pitchFamily="34" charset="0"/>
                <a:ea typeface="华文中宋" panose="02010600040101010101" pitchFamily="2" charset="-122"/>
              </a:defRPr>
            </a:lvl7pPr>
            <a:lvl8pPr marL="3429000" indent="-228600" eaLnBrk="0" fontAlgn="base" hangingPunct="0">
              <a:spcBef>
                <a:spcPct val="20000"/>
              </a:spcBef>
              <a:spcAft>
                <a:spcPct val="0"/>
              </a:spcAft>
              <a:buClr>
                <a:srgbClr val="84AA33"/>
              </a:buClr>
              <a:buFont typeface="Wingdings 2" panose="05020102010507070707" pitchFamily="82" charset="2"/>
              <a:buChar char=""/>
              <a:defRPr sz="2000">
                <a:solidFill>
                  <a:schemeClr val="tx1"/>
                </a:solidFill>
                <a:latin typeface="Gill Sans MT" panose="020B0502020104020203" pitchFamily="34" charset="0"/>
                <a:ea typeface="华文中宋" panose="02010600040101010101" pitchFamily="2" charset="-122"/>
              </a:defRPr>
            </a:lvl8pPr>
            <a:lvl9pPr marL="3886200" indent="-228600" eaLnBrk="0" fontAlgn="base" hangingPunct="0">
              <a:spcBef>
                <a:spcPct val="20000"/>
              </a:spcBef>
              <a:spcAft>
                <a:spcPct val="0"/>
              </a:spcAft>
              <a:buClr>
                <a:srgbClr val="84AA33"/>
              </a:buClr>
              <a:buFont typeface="Wingdings 2" panose="05020102010507070707" pitchFamily="82" charset="2"/>
              <a:buChar char=""/>
              <a:defRPr sz="2000">
                <a:solidFill>
                  <a:schemeClr val="tx1"/>
                </a:solidFill>
                <a:latin typeface="Gill Sans MT" panose="020B0502020104020203" pitchFamily="34" charset="0"/>
                <a:ea typeface="华文中宋" panose="02010600040101010101" pitchFamily="2" charset="-122"/>
              </a:defRPr>
            </a:lvl9pPr>
          </a:lstStyle>
          <a:p>
            <a:pPr>
              <a:spcBef>
                <a:spcPct val="0"/>
              </a:spcBef>
              <a:buClrTx/>
              <a:buSzTx/>
              <a:buFontTx/>
              <a:buNone/>
            </a:pPr>
            <a:fld id="{D0137B3A-4A31-45DE-A6C4-337747AC14D7}" type="slidenum">
              <a:rPr lang="en-US" altLang="zh-CN" sz="1200" smtClean="0">
                <a:solidFill>
                  <a:srgbClr val="B5A788"/>
                </a:solidFill>
                <a:latin typeface="Times New Roman" panose="02020603050405020304" pitchFamily="18" charset="0"/>
                <a:ea typeface="宋体" panose="02010600030101010101" pitchFamily="2" charset="-122"/>
              </a:rPr>
              <a:pPr>
                <a:spcBef>
                  <a:spcPct val="0"/>
                </a:spcBef>
                <a:buClrTx/>
                <a:buSzTx/>
                <a:buFontTx/>
                <a:buNone/>
              </a:pPr>
              <a:t>32</a:t>
            </a:fld>
            <a:endParaRPr lang="en-US" altLang="zh-CN" sz="1200">
              <a:solidFill>
                <a:srgbClr val="B5A788"/>
              </a:solidFill>
              <a:latin typeface="Times New Roman" panose="02020603050405020304" pitchFamily="18" charset="0"/>
              <a:ea typeface="宋体" panose="02010600030101010101" pitchFamily="2" charset="-122"/>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6098" name="Rectangle 2">
            <a:extLst>
              <a:ext uri="{FF2B5EF4-FFF2-40B4-BE49-F238E27FC236}">
                <a16:creationId xmlns:a16="http://schemas.microsoft.com/office/drawing/2014/main" id="{FBE029CC-E908-C2A9-28FF-6EF6D8746DAC}"/>
              </a:ext>
            </a:extLst>
          </p:cNvPr>
          <p:cNvSpPr>
            <a:spLocks noGrp="1" noChangeArrowheads="1"/>
          </p:cNvSpPr>
          <p:nvPr>
            <p:ph type="title"/>
          </p:nvPr>
        </p:nvSpPr>
        <p:spPr/>
        <p:txBody>
          <a:bodyPr/>
          <a:lstStyle/>
          <a:p>
            <a:pPr eaLnBrk="1" hangingPunct="1"/>
            <a:r>
              <a:rPr lang="zh-CN" altLang="en-US">
                <a:effectLst>
                  <a:outerShdw blurRad="38100" dist="38100" dir="2700000" algn="tl">
                    <a:srgbClr val="C0C0C0"/>
                  </a:outerShdw>
                </a:effectLst>
              </a:rPr>
              <a:t>解释过程</a:t>
            </a:r>
          </a:p>
        </p:txBody>
      </p:sp>
      <p:sp>
        <p:nvSpPr>
          <p:cNvPr id="48130" name="Rectangle 3">
            <a:extLst>
              <a:ext uri="{FF2B5EF4-FFF2-40B4-BE49-F238E27FC236}">
                <a16:creationId xmlns:a16="http://schemas.microsoft.com/office/drawing/2014/main" id="{236186E7-2610-1F2D-7110-7DA1202C6BC6}"/>
              </a:ext>
            </a:extLst>
          </p:cNvPr>
          <p:cNvSpPr>
            <a:spLocks noGrp="1"/>
          </p:cNvSpPr>
          <p:nvPr>
            <p:ph idx="1"/>
          </p:nvPr>
        </p:nvSpPr>
        <p:spPr>
          <a:xfrm>
            <a:off x="960438" y="1412875"/>
            <a:ext cx="7499350" cy="4800600"/>
          </a:xfrm>
        </p:spPr>
        <p:txBody>
          <a:bodyPr/>
          <a:lstStyle/>
          <a:p>
            <a:pPr eaLnBrk="1" hangingPunct="1">
              <a:lnSpc>
                <a:spcPct val="80000"/>
              </a:lnSpc>
            </a:pPr>
            <a:r>
              <a:rPr lang="zh-CN" altLang="en-US" sz="2500"/>
              <a:t>需要按照传统人口统计学捕捉用户和组织的属性集</a:t>
            </a:r>
          </a:p>
          <a:p>
            <a:pPr lvl="1" eaLnBrk="1" hangingPunct="1">
              <a:lnSpc>
                <a:spcPct val="80000"/>
              </a:lnSpc>
            </a:pPr>
            <a:r>
              <a:rPr lang="zh-CN" altLang="en-US" sz="2200"/>
              <a:t>应包含什么信息依赖于项目和设计者所需了解的背景信息</a:t>
            </a:r>
          </a:p>
          <a:p>
            <a:pPr lvl="1" eaLnBrk="1" hangingPunct="1">
              <a:lnSpc>
                <a:spcPct val="80000"/>
              </a:lnSpc>
            </a:pPr>
            <a:r>
              <a:rPr lang="zh-CN" altLang="en-US" sz="2200"/>
              <a:t>用户属性包括角色、责任、经验、知识、所使用的软件等</a:t>
            </a:r>
          </a:p>
          <a:p>
            <a:pPr lvl="1" eaLnBrk="1" hangingPunct="1">
              <a:lnSpc>
                <a:spcPct val="80000"/>
              </a:lnSpc>
            </a:pPr>
            <a:r>
              <a:rPr lang="zh-CN" altLang="en-US" sz="2200"/>
              <a:t>组织属性包括雇员数量、公司位置、使用的产品种类和数量、提供的服务等有关业务和行业的一般描述</a:t>
            </a:r>
          </a:p>
          <a:p>
            <a:pPr eaLnBrk="1" hangingPunct="1">
              <a:lnSpc>
                <a:spcPct val="80000"/>
              </a:lnSpc>
            </a:pPr>
            <a:r>
              <a:rPr lang="zh-CN" altLang="en-US" sz="2500"/>
              <a:t>在审议过程中捕捉亲和（</a:t>
            </a:r>
            <a:r>
              <a:rPr lang="en-US" altLang="zh-CN" sz="2500"/>
              <a:t>Affinity</a:t>
            </a:r>
            <a:r>
              <a:rPr lang="zh-CN" altLang="en-US" sz="2500"/>
              <a:t>）记录并导出工作模型</a:t>
            </a:r>
          </a:p>
          <a:p>
            <a:pPr lvl="1" eaLnBrk="1" hangingPunct="1">
              <a:lnSpc>
                <a:spcPct val="80000"/>
              </a:lnSpc>
            </a:pPr>
            <a:r>
              <a:rPr lang="zh-CN" altLang="en-US" sz="2200"/>
              <a:t>需要对所捕捉到的关键特征作出记录，包括</a:t>
            </a:r>
          </a:p>
          <a:p>
            <a:pPr lvl="2" eaLnBrk="1" hangingPunct="1">
              <a:lnSpc>
                <a:spcPct val="80000"/>
              </a:lnSpc>
            </a:pPr>
            <a:r>
              <a:rPr lang="zh-CN" altLang="en-US" sz="1900"/>
              <a:t>事件的解释、制品的使用、存在的问题和机遇</a:t>
            </a:r>
          </a:p>
          <a:p>
            <a:pPr lvl="2" eaLnBrk="1" hangingPunct="1">
              <a:lnSpc>
                <a:spcPct val="80000"/>
              </a:lnSpc>
            </a:pPr>
            <a:r>
              <a:rPr lang="zh-CN" altLang="en-US" sz="1900"/>
              <a:t>用户工作的重要性质</a:t>
            </a:r>
          </a:p>
          <a:p>
            <a:pPr lvl="2" eaLnBrk="1" hangingPunct="1">
              <a:lnSpc>
                <a:spcPct val="80000"/>
              </a:lnSpc>
            </a:pPr>
            <a:r>
              <a:rPr lang="zh-CN" altLang="en-US" sz="1900"/>
              <a:t>设计思想等</a:t>
            </a:r>
          </a:p>
          <a:p>
            <a:pPr lvl="1" eaLnBrk="1" hangingPunct="1">
              <a:lnSpc>
                <a:spcPct val="80000"/>
              </a:lnSpc>
            </a:pPr>
            <a:r>
              <a:rPr lang="zh-CN" altLang="en-US" sz="2200"/>
              <a:t>这样的记录需要结构化形成亲和图，旨在便于理解</a:t>
            </a:r>
          </a:p>
        </p:txBody>
      </p:sp>
      <p:sp>
        <p:nvSpPr>
          <p:cNvPr id="48131" name="灯片编号占位符 3">
            <a:extLst>
              <a:ext uri="{FF2B5EF4-FFF2-40B4-BE49-F238E27FC236}">
                <a16:creationId xmlns:a16="http://schemas.microsoft.com/office/drawing/2014/main" id="{9BEED0D9-724C-8467-ED77-67480BF6E929}"/>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600"/>
              </a:spcBef>
              <a:buClr>
                <a:schemeClr val="accent1"/>
              </a:buClr>
              <a:buSzPct val="80000"/>
              <a:buFont typeface="Wingdings 2" panose="05020102010507070707" pitchFamily="82" charset="2"/>
              <a:buChar char=""/>
              <a:defRPr sz="3200">
                <a:solidFill>
                  <a:schemeClr val="tx1"/>
                </a:solidFill>
                <a:latin typeface="Gill Sans MT" panose="020B0502020104020203" pitchFamily="34" charset="0"/>
                <a:ea typeface="华文中宋" panose="02010600040101010101" pitchFamily="2" charset="-122"/>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anose="020B0502020104020203" pitchFamily="34" charset="0"/>
                <a:ea typeface="华文中宋" panose="02010600040101010101" pitchFamily="2" charset="-122"/>
              </a:defRPr>
            </a:lvl2pPr>
            <a:lvl3pPr marL="1143000" indent="-228600">
              <a:spcBef>
                <a:spcPct val="20000"/>
              </a:spcBef>
              <a:buClr>
                <a:schemeClr val="accent2"/>
              </a:buClr>
              <a:buFont typeface="Wingdings 2" panose="05020102010507070707" pitchFamily="82" charset="2"/>
              <a:buChar char=""/>
              <a:defRPr sz="2400">
                <a:solidFill>
                  <a:schemeClr val="tx1"/>
                </a:solidFill>
                <a:latin typeface="Gill Sans MT" panose="020B0502020104020203" pitchFamily="34" charset="0"/>
                <a:ea typeface="华文中宋" panose="02010600040101010101" pitchFamily="2" charset="-122"/>
              </a:defRPr>
            </a:lvl3pPr>
            <a:lvl4pPr marL="1600200" indent="-228600">
              <a:spcBef>
                <a:spcPct val="20000"/>
              </a:spcBef>
              <a:buClr>
                <a:srgbClr val="C32D2E"/>
              </a:buClr>
              <a:buFont typeface="Wingdings 2" panose="05020102010507070707" pitchFamily="82" charset="2"/>
              <a:buChar char=""/>
              <a:defRPr sz="2000">
                <a:solidFill>
                  <a:schemeClr val="tx1"/>
                </a:solidFill>
                <a:latin typeface="Gill Sans MT" panose="020B0502020104020203" pitchFamily="34" charset="0"/>
                <a:ea typeface="华文中宋" panose="02010600040101010101" pitchFamily="2" charset="-122"/>
              </a:defRPr>
            </a:lvl4pPr>
            <a:lvl5pPr marL="2057400" indent="-228600">
              <a:spcBef>
                <a:spcPct val="20000"/>
              </a:spcBef>
              <a:buClr>
                <a:srgbClr val="84AA33"/>
              </a:buClr>
              <a:buFont typeface="Wingdings 2" panose="05020102010507070707" pitchFamily="82" charset="2"/>
              <a:buChar char=""/>
              <a:defRPr sz="2000">
                <a:solidFill>
                  <a:schemeClr val="tx1"/>
                </a:solidFill>
                <a:latin typeface="Gill Sans MT" panose="020B0502020104020203" pitchFamily="34" charset="0"/>
                <a:ea typeface="华文中宋" panose="02010600040101010101" pitchFamily="2" charset="-122"/>
              </a:defRPr>
            </a:lvl5pPr>
            <a:lvl6pPr marL="2514600" indent="-228600" eaLnBrk="0" fontAlgn="base" hangingPunct="0">
              <a:spcBef>
                <a:spcPct val="20000"/>
              </a:spcBef>
              <a:spcAft>
                <a:spcPct val="0"/>
              </a:spcAft>
              <a:buClr>
                <a:srgbClr val="84AA33"/>
              </a:buClr>
              <a:buFont typeface="Wingdings 2" panose="05020102010507070707" pitchFamily="82" charset="2"/>
              <a:buChar char=""/>
              <a:defRPr sz="2000">
                <a:solidFill>
                  <a:schemeClr val="tx1"/>
                </a:solidFill>
                <a:latin typeface="Gill Sans MT" panose="020B0502020104020203" pitchFamily="34" charset="0"/>
                <a:ea typeface="华文中宋" panose="02010600040101010101" pitchFamily="2" charset="-122"/>
              </a:defRPr>
            </a:lvl6pPr>
            <a:lvl7pPr marL="2971800" indent="-228600" eaLnBrk="0" fontAlgn="base" hangingPunct="0">
              <a:spcBef>
                <a:spcPct val="20000"/>
              </a:spcBef>
              <a:spcAft>
                <a:spcPct val="0"/>
              </a:spcAft>
              <a:buClr>
                <a:srgbClr val="84AA33"/>
              </a:buClr>
              <a:buFont typeface="Wingdings 2" panose="05020102010507070707" pitchFamily="82" charset="2"/>
              <a:buChar char=""/>
              <a:defRPr sz="2000">
                <a:solidFill>
                  <a:schemeClr val="tx1"/>
                </a:solidFill>
                <a:latin typeface="Gill Sans MT" panose="020B0502020104020203" pitchFamily="34" charset="0"/>
                <a:ea typeface="华文中宋" panose="02010600040101010101" pitchFamily="2" charset="-122"/>
              </a:defRPr>
            </a:lvl7pPr>
            <a:lvl8pPr marL="3429000" indent="-228600" eaLnBrk="0" fontAlgn="base" hangingPunct="0">
              <a:spcBef>
                <a:spcPct val="20000"/>
              </a:spcBef>
              <a:spcAft>
                <a:spcPct val="0"/>
              </a:spcAft>
              <a:buClr>
                <a:srgbClr val="84AA33"/>
              </a:buClr>
              <a:buFont typeface="Wingdings 2" panose="05020102010507070707" pitchFamily="82" charset="2"/>
              <a:buChar char=""/>
              <a:defRPr sz="2000">
                <a:solidFill>
                  <a:schemeClr val="tx1"/>
                </a:solidFill>
                <a:latin typeface="Gill Sans MT" panose="020B0502020104020203" pitchFamily="34" charset="0"/>
                <a:ea typeface="华文中宋" panose="02010600040101010101" pitchFamily="2" charset="-122"/>
              </a:defRPr>
            </a:lvl8pPr>
            <a:lvl9pPr marL="3886200" indent="-228600" eaLnBrk="0" fontAlgn="base" hangingPunct="0">
              <a:spcBef>
                <a:spcPct val="20000"/>
              </a:spcBef>
              <a:spcAft>
                <a:spcPct val="0"/>
              </a:spcAft>
              <a:buClr>
                <a:srgbClr val="84AA33"/>
              </a:buClr>
              <a:buFont typeface="Wingdings 2" panose="05020102010507070707" pitchFamily="82" charset="2"/>
              <a:buChar char=""/>
              <a:defRPr sz="2000">
                <a:solidFill>
                  <a:schemeClr val="tx1"/>
                </a:solidFill>
                <a:latin typeface="Gill Sans MT" panose="020B0502020104020203" pitchFamily="34" charset="0"/>
                <a:ea typeface="华文中宋" panose="02010600040101010101" pitchFamily="2" charset="-122"/>
              </a:defRPr>
            </a:lvl9pPr>
          </a:lstStyle>
          <a:p>
            <a:pPr>
              <a:spcBef>
                <a:spcPct val="0"/>
              </a:spcBef>
              <a:buClrTx/>
              <a:buSzTx/>
              <a:buFontTx/>
              <a:buNone/>
            </a:pPr>
            <a:fld id="{0FCBF675-D91C-49F6-8366-D339D5724C0D}" type="slidenum">
              <a:rPr lang="en-US" altLang="zh-CN" sz="1200" smtClean="0">
                <a:solidFill>
                  <a:srgbClr val="B5A788"/>
                </a:solidFill>
                <a:latin typeface="Times New Roman" panose="02020603050405020304" pitchFamily="18" charset="0"/>
                <a:ea typeface="宋体" panose="02010600030101010101" pitchFamily="2" charset="-122"/>
              </a:rPr>
              <a:pPr>
                <a:spcBef>
                  <a:spcPct val="0"/>
                </a:spcBef>
                <a:buClrTx/>
                <a:buSzTx/>
                <a:buFontTx/>
                <a:buNone/>
              </a:pPr>
              <a:t>33</a:t>
            </a:fld>
            <a:endParaRPr lang="en-US" altLang="zh-CN" sz="1200">
              <a:solidFill>
                <a:srgbClr val="B5A788"/>
              </a:solidFill>
              <a:latin typeface="Times New Roman" panose="02020603050405020304" pitchFamily="18" charset="0"/>
              <a:ea typeface="宋体" panose="02010600030101010101" pitchFamily="2" charset="-122"/>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5314" name="Rectangle 2">
            <a:extLst>
              <a:ext uri="{FF2B5EF4-FFF2-40B4-BE49-F238E27FC236}">
                <a16:creationId xmlns:a16="http://schemas.microsoft.com/office/drawing/2014/main" id="{4D0C3466-0AF4-5AB0-64F1-72A25C0B71A3}"/>
              </a:ext>
            </a:extLst>
          </p:cNvPr>
          <p:cNvSpPr>
            <a:spLocks noGrp="1" noChangeArrowheads="1"/>
          </p:cNvSpPr>
          <p:nvPr>
            <p:ph type="title"/>
          </p:nvPr>
        </p:nvSpPr>
        <p:spPr/>
        <p:txBody>
          <a:bodyPr/>
          <a:lstStyle/>
          <a:p>
            <a:pPr eaLnBrk="1" hangingPunct="1"/>
            <a:r>
              <a:rPr lang="zh-CN" altLang="en-US">
                <a:effectLst>
                  <a:outerShdw blurRad="38100" dist="38100" dir="2700000" algn="tl">
                    <a:srgbClr val="C0C0C0"/>
                  </a:outerShdw>
                </a:effectLst>
              </a:rPr>
              <a:t>解释过程</a:t>
            </a:r>
          </a:p>
        </p:txBody>
      </p:sp>
      <p:sp>
        <p:nvSpPr>
          <p:cNvPr id="49154" name="Rectangle 3">
            <a:extLst>
              <a:ext uri="{FF2B5EF4-FFF2-40B4-BE49-F238E27FC236}">
                <a16:creationId xmlns:a16="http://schemas.microsoft.com/office/drawing/2014/main" id="{18DD01B8-43EF-E451-23F5-8F4B7F524B8B}"/>
              </a:ext>
            </a:extLst>
          </p:cNvPr>
          <p:cNvSpPr>
            <a:spLocks noGrp="1"/>
          </p:cNvSpPr>
          <p:nvPr>
            <p:ph idx="1"/>
          </p:nvPr>
        </p:nvSpPr>
        <p:spPr>
          <a:xfrm>
            <a:off x="971550" y="1447800"/>
            <a:ext cx="7499350" cy="4800600"/>
          </a:xfrm>
        </p:spPr>
        <p:txBody>
          <a:bodyPr/>
          <a:lstStyle/>
          <a:p>
            <a:pPr lvl="1" eaLnBrk="1" hangingPunct="1"/>
            <a:r>
              <a:rPr lang="zh-CN" altLang="en-US"/>
              <a:t>需要导出工作模型，以便理解用户工作的结构</a:t>
            </a:r>
          </a:p>
          <a:p>
            <a:pPr lvl="2" eaLnBrk="1" hangingPunct="1"/>
            <a:r>
              <a:rPr lang="zh-CN" altLang="en-US"/>
              <a:t>通过工作模型图来说明个人或组织的工作</a:t>
            </a:r>
          </a:p>
          <a:p>
            <a:pPr lvl="2" eaLnBrk="1" hangingPunct="1"/>
            <a:r>
              <a:rPr lang="zh-CN" altLang="en-US"/>
              <a:t>抽象表示了角色、信息和通信流、任务和步骤等内容</a:t>
            </a:r>
          </a:p>
        </p:txBody>
      </p:sp>
      <p:sp>
        <p:nvSpPr>
          <p:cNvPr id="49155" name="灯片编号占位符 3">
            <a:extLst>
              <a:ext uri="{FF2B5EF4-FFF2-40B4-BE49-F238E27FC236}">
                <a16:creationId xmlns:a16="http://schemas.microsoft.com/office/drawing/2014/main" id="{E3B365A3-9D22-5087-85CA-0B12B8876BDF}"/>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600"/>
              </a:spcBef>
              <a:buClr>
                <a:schemeClr val="accent1"/>
              </a:buClr>
              <a:buSzPct val="80000"/>
              <a:buFont typeface="Wingdings 2" panose="05020102010507070707" pitchFamily="82" charset="2"/>
              <a:buChar char=""/>
              <a:defRPr sz="3200">
                <a:solidFill>
                  <a:schemeClr val="tx1"/>
                </a:solidFill>
                <a:latin typeface="Gill Sans MT" panose="020B0502020104020203" pitchFamily="34" charset="0"/>
                <a:ea typeface="华文中宋" panose="02010600040101010101" pitchFamily="2" charset="-122"/>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anose="020B0502020104020203" pitchFamily="34" charset="0"/>
                <a:ea typeface="华文中宋" panose="02010600040101010101" pitchFamily="2" charset="-122"/>
              </a:defRPr>
            </a:lvl2pPr>
            <a:lvl3pPr marL="1143000" indent="-228600">
              <a:spcBef>
                <a:spcPct val="20000"/>
              </a:spcBef>
              <a:buClr>
                <a:schemeClr val="accent2"/>
              </a:buClr>
              <a:buFont typeface="Wingdings 2" panose="05020102010507070707" pitchFamily="82" charset="2"/>
              <a:buChar char=""/>
              <a:defRPr sz="2400">
                <a:solidFill>
                  <a:schemeClr val="tx1"/>
                </a:solidFill>
                <a:latin typeface="Gill Sans MT" panose="020B0502020104020203" pitchFamily="34" charset="0"/>
                <a:ea typeface="华文中宋" panose="02010600040101010101" pitchFamily="2" charset="-122"/>
              </a:defRPr>
            </a:lvl3pPr>
            <a:lvl4pPr marL="1600200" indent="-228600">
              <a:spcBef>
                <a:spcPct val="20000"/>
              </a:spcBef>
              <a:buClr>
                <a:srgbClr val="C32D2E"/>
              </a:buClr>
              <a:buFont typeface="Wingdings 2" panose="05020102010507070707" pitchFamily="82" charset="2"/>
              <a:buChar char=""/>
              <a:defRPr sz="2000">
                <a:solidFill>
                  <a:schemeClr val="tx1"/>
                </a:solidFill>
                <a:latin typeface="Gill Sans MT" panose="020B0502020104020203" pitchFamily="34" charset="0"/>
                <a:ea typeface="华文中宋" panose="02010600040101010101" pitchFamily="2" charset="-122"/>
              </a:defRPr>
            </a:lvl4pPr>
            <a:lvl5pPr marL="2057400" indent="-228600">
              <a:spcBef>
                <a:spcPct val="20000"/>
              </a:spcBef>
              <a:buClr>
                <a:srgbClr val="84AA33"/>
              </a:buClr>
              <a:buFont typeface="Wingdings 2" panose="05020102010507070707" pitchFamily="82" charset="2"/>
              <a:buChar char=""/>
              <a:defRPr sz="2000">
                <a:solidFill>
                  <a:schemeClr val="tx1"/>
                </a:solidFill>
                <a:latin typeface="Gill Sans MT" panose="020B0502020104020203" pitchFamily="34" charset="0"/>
                <a:ea typeface="华文中宋" panose="02010600040101010101" pitchFamily="2" charset="-122"/>
              </a:defRPr>
            </a:lvl5pPr>
            <a:lvl6pPr marL="2514600" indent="-228600" eaLnBrk="0" fontAlgn="base" hangingPunct="0">
              <a:spcBef>
                <a:spcPct val="20000"/>
              </a:spcBef>
              <a:spcAft>
                <a:spcPct val="0"/>
              </a:spcAft>
              <a:buClr>
                <a:srgbClr val="84AA33"/>
              </a:buClr>
              <a:buFont typeface="Wingdings 2" panose="05020102010507070707" pitchFamily="82" charset="2"/>
              <a:buChar char=""/>
              <a:defRPr sz="2000">
                <a:solidFill>
                  <a:schemeClr val="tx1"/>
                </a:solidFill>
                <a:latin typeface="Gill Sans MT" panose="020B0502020104020203" pitchFamily="34" charset="0"/>
                <a:ea typeface="华文中宋" panose="02010600040101010101" pitchFamily="2" charset="-122"/>
              </a:defRPr>
            </a:lvl6pPr>
            <a:lvl7pPr marL="2971800" indent="-228600" eaLnBrk="0" fontAlgn="base" hangingPunct="0">
              <a:spcBef>
                <a:spcPct val="20000"/>
              </a:spcBef>
              <a:spcAft>
                <a:spcPct val="0"/>
              </a:spcAft>
              <a:buClr>
                <a:srgbClr val="84AA33"/>
              </a:buClr>
              <a:buFont typeface="Wingdings 2" panose="05020102010507070707" pitchFamily="82" charset="2"/>
              <a:buChar char=""/>
              <a:defRPr sz="2000">
                <a:solidFill>
                  <a:schemeClr val="tx1"/>
                </a:solidFill>
                <a:latin typeface="Gill Sans MT" panose="020B0502020104020203" pitchFamily="34" charset="0"/>
                <a:ea typeface="华文中宋" panose="02010600040101010101" pitchFamily="2" charset="-122"/>
              </a:defRPr>
            </a:lvl7pPr>
            <a:lvl8pPr marL="3429000" indent="-228600" eaLnBrk="0" fontAlgn="base" hangingPunct="0">
              <a:spcBef>
                <a:spcPct val="20000"/>
              </a:spcBef>
              <a:spcAft>
                <a:spcPct val="0"/>
              </a:spcAft>
              <a:buClr>
                <a:srgbClr val="84AA33"/>
              </a:buClr>
              <a:buFont typeface="Wingdings 2" panose="05020102010507070707" pitchFamily="82" charset="2"/>
              <a:buChar char=""/>
              <a:defRPr sz="2000">
                <a:solidFill>
                  <a:schemeClr val="tx1"/>
                </a:solidFill>
                <a:latin typeface="Gill Sans MT" panose="020B0502020104020203" pitchFamily="34" charset="0"/>
                <a:ea typeface="华文中宋" panose="02010600040101010101" pitchFamily="2" charset="-122"/>
              </a:defRPr>
            </a:lvl8pPr>
            <a:lvl9pPr marL="3886200" indent="-228600" eaLnBrk="0" fontAlgn="base" hangingPunct="0">
              <a:spcBef>
                <a:spcPct val="20000"/>
              </a:spcBef>
              <a:spcAft>
                <a:spcPct val="0"/>
              </a:spcAft>
              <a:buClr>
                <a:srgbClr val="84AA33"/>
              </a:buClr>
              <a:buFont typeface="Wingdings 2" panose="05020102010507070707" pitchFamily="82" charset="2"/>
              <a:buChar char=""/>
              <a:defRPr sz="2000">
                <a:solidFill>
                  <a:schemeClr val="tx1"/>
                </a:solidFill>
                <a:latin typeface="Gill Sans MT" panose="020B0502020104020203" pitchFamily="34" charset="0"/>
                <a:ea typeface="华文中宋" panose="02010600040101010101" pitchFamily="2" charset="-122"/>
              </a:defRPr>
            </a:lvl9pPr>
          </a:lstStyle>
          <a:p>
            <a:pPr>
              <a:spcBef>
                <a:spcPct val="0"/>
              </a:spcBef>
              <a:buClrTx/>
              <a:buSzTx/>
              <a:buFontTx/>
              <a:buNone/>
            </a:pPr>
            <a:fld id="{B063F10C-A20D-44CB-9F4F-D4041E51A566}" type="slidenum">
              <a:rPr lang="en-US" altLang="zh-CN" sz="1200" smtClean="0">
                <a:solidFill>
                  <a:srgbClr val="B5A788"/>
                </a:solidFill>
                <a:latin typeface="Times New Roman" panose="02020603050405020304" pitchFamily="18" charset="0"/>
                <a:ea typeface="宋体" panose="02010600030101010101" pitchFamily="2" charset="-122"/>
              </a:rPr>
              <a:pPr>
                <a:spcBef>
                  <a:spcPct val="0"/>
                </a:spcBef>
                <a:buClrTx/>
                <a:buSzTx/>
                <a:buFontTx/>
                <a:buNone/>
              </a:pPr>
              <a:t>34</a:t>
            </a:fld>
            <a:endParaRPr lang="en-US" altLang="zh-CN" sz="1200">
              <a:solidFill>
                <a:srgbClr val="B5A788"/>
              </a:solidFill>
              <a:latin typeface="Times New Roman" panose="02020603050405020304" pitchFamily="18" charset="0"/>
              <a:ea typeface="宋体" panose="02010600030101010101" pitchFamily="2" charset="-122"/>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6338" name="Rectangle 2">
            <a:extLst>
              <a:ext uri="{FF2B5EF4-FFF2-40B4-BE49-F238E27FC236}">
                <a16:creationId xmlns:a16="http://schemas.microsoft.com/office/drawing/2014/main" id="{3DE2485A-ABC6-83F9-EC2D-5E6501A82A6E}"/>
              </a:ext>
            </a:extLst>
          </p:cNvPr>
          <p:cNvSpPr>
            <a:spLocks noGrp="1" noChangeArrowheads="1"/>
          </p:cNvSpPr>
          <p:nvPr>
            <p:ph type="title"/>
          </p:nvPr>
        </p:nvSpPr>
        <p:spPr/>
        <p:txBody>
          <a:bodyPr/>
          <a:lstStyle/>
          <a:p>
            <a:pPr eaLnBrk="1" hangingPunct="1"/>
            <a:r>
              <a:rPr lang="zh-CN" altLang="en-US">
                <a:effectLst>
                  <a:outerShdw blurRad="38100" dist="38100" dir="2700000" algn="tl">
                    <a:srgbClr val="C0C0C0"/>
                  </a:outerShdw>
                </a:effectLst>
              </a:rPr>
              <a:t>亲和图</a:t>
            </a:r>
          </a:p>
        </p:txBody>
      </p:sp>
      <p:sp>
        <p:nvSpPr>
          <p:cNvPr id="50178" name="Rectangle 3">
            <a:extLst>
              <a:ext uri="{FF2B5EF4-FFF2-40B4-BE49-F238E27FC236}">
                <a16:creationId xmlns:a16="http://schemas.microsoft.com/office/drawing/2014/main" id="{C3BB8CB2-6F95-0508-42CF-353D8C592C15}"/>
              </a:ext>
            </a:extLst>
          </p:cNvPr>
          <p:cNvSpPr>
            <a:spLocks noGrp="1"/>
          </p:cNvSpPr>
          <p:nvPr>
            <p:ph idx="1"/>
          </p:nvPr>
        </p:nvSpPr>
        <p:spPr>
          <a:xfrm>
            <a:off x="971550" y="1447800"/>
            <a:ext cx="7499350" cy="4800600"/>
          </a:xfrm>
        </p:spPr>
        <p:txBody>
          <a:bodyPr/>
          <a:lstStyle/>
          <a:p>
            <a:pPr eaLnBrk="1" hangingPunct="1">
              <a:lnSpc>
                <a:spcPct val="80000"/>
              </a:lnSpc>
            </a:pPr>
            <a:r>
              <a:rPr lang="zh-CN" altLang="en-US" sz="2700"/>
              <a:t>亲和图用于组织与个别上下文访谈相关的解释记录</a:t>
            </a:r>
          </a:p>
          <a:p>
            <a:pPr lvl="1" eaLnBrk="1" hangingPunct="1">
              <a:lnSpc>
                <a:spcPct val="80000"/>
              </a:lnSpc>
            </a:pPr>
            <a:r>
              <a:rPr lang="zh-CN" altLang="en-US" sz="2400"/>
              <a:t>将相关的亲和记录组织成“一面墙规模”的层次结构</a:t>
            </a:r>
          </a:p>
          <a:p>
            <a:pPr lvl="1" eaLnBrk="1" hangingPunct="1">
              <a:lnSpc>
                <a:spcPct val="80000"/>
              </a:lnSpc>
            </a:pPr>
            <a:r>
              <a:rPr lang="zh-CN" altLang="en-US" sz="2400"/>
              <a:t>使用揭示了用户需要的标题将用户数据按照关键特征分组</a:t>
            </a:r>
          </a:p>
          <a:p>
            <a:pPr lvl="1" eaLnBrk="1" hangingPunct="1">
              <a:lnSpc>
                <a:spcPct val="80000"/>
              </a:lnSpc>
            </a:pPr>
            <a:r>
              <a:rPr lang="zh-CN" altLang="en-US" sz="2400"/>
              <a:t>应让数据来建议分组的标题，而不是开始与预定义的分类</a:t>
            </a:r>
          </a:p>
          <a:p>
            <a:pPr lvl="2" eaLnBrk="1" hangingPunct="1">
              <a:lnSpc>
                <a:spcPct val="80000"/>
              </a:lnSpc>
            </a:pPr>
            <a:r>
              <a:rPr lang="zh-CN" altLang="en-US" sz="2000"/>
              <a:t>采用从底向上的归纳法来组织具有相同或类似特征的记录</a:t>
            </a:r>
          </a:p>
          <a:p>
            <a:pPr lvl="1" eaLnBrk="1" hangingPunct="1">
              <a:lnSpc>
                <a:spcPct val="80000"/>
              </a:lnSpc>
            </a:pPr>
            <a:r>
              <a:rPr lang="zh-CN" altLang="en-US" sz="2400"/>
              <a:t>整个亲和图描述用户需要和问题的共同结构、重点和范围</a:t>
            </a:r>
          </a:p>
          <a:p>
            <a:pPr lvl="1" eaLnBrk="1" hangingPunct="1">
              <a:lnSpc>
                <a:spcPct val="80000"/>
              </a:lnSpc>
            </a:pPr>
            <a:r>
              <a:rPr lang="zh-CN" altLang="en-US" sz="2400"/>
              <a:t>亲和图反映了用户的观点，它所揭示的重点成为导出用户需求的出发点</a:t>
            </a:r>
          </a:p>
        </p:txBody>
      </p:sp>
      <p:sp>
        <p:nvSpPr>
          <p:cNvPr id="50179" name="灯片编号占位符 3">
            <a:extLst>
              <a:ext uri="{FF2B5EF4-FFF2-40B4-BE49-F238E27FC236}">
                <a16:creationId xmlns:a16="http://schemas.microsoft.com/office/drawing/2014/main" id="{52ECA452-47E8-CEB9-670B-7C38BC61EB55}"/>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600"/>
              </a:spcBef>
              <a:buClr>
                <a:schemeClr val="accent1"/>
              </a:buClr>
              <a:buSzPct val="80000"/>
              <a:buFont typeface="Wingdings 2" panose="05020102010507070707" pitchFamily="82" charset="2"/>
              <a:buChar char=""/>
              <a:defRPr sz="3200">
                <a:solidFill>
                  <a:schemeClr val="tx1"/>
                </a:solidFill>
                <a:latin typeface="Gill Sans MT" panose="020B0502020104020203" pitchFamily="34" charset="0"/>
                <a:ea typeface="华文中宋" panose="02010600040101010101" pitchFamily="2" charset="-122"/>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anose="020B0502020104020203" pitchFamily="34" charset="0"/>
                <a:ea typeface="华文中宋" panose="02010600040101010101" pitchFamily="2" charset="-122"/>
              </a:defRPr>
            </a:lvl2pPr>
            <a:lvl3pPr marL="1143000" indent="-228600">
              <a:spcBef>
                <a:spcPct val="20000"/>
              </a:spcBef>
              <a:buClr>
                <a:schemeClr val="accent2"/>
              </a:buClr>
              <a:buFont typeface="Wingdings 2" panose="05020102010507070707" pitchFamily="82" charset="2"/>
              <a:buChar char=""/>
              <a:defRPr sz="2400">
                <a:solidFill>
                  <a:schemeClr val="tx1"/>
                </a:solidFill>
                <a:latin typeface="Gill Sans MT" panose="020B0502020104020203" pitchFamily="34" charset="0"/>
                <a:ea typeface="华文中宋" panose="02010600040101010101" pitchFamily="2" charset="-122"/>
              </a:defRPr>
            </a:lvl3pPr>
            <a:lvl4pPr marL="1600200" indent="-228600">
              <a:spcBef>
                <a:spcPct val="20000"/>
              </a:spcBef>
              <a:buClr>
                <a:srgbClr val="C32D2E"/>
              </a:buClr>
              <a:buFont typeface="Wingdings 2" panose="05020102010507070707" pitchFamily="82" charset="2"/>
              <a:buChar char=""/>
              <a:defRPr sz="2000">
                <a:solidFill>
                  <a:schemeClr val="tx1"/>
                </a:solidFill>
                <a:latin typeface="Gill Sans MT" panose="020B0502020104020203" pitchFamily="34" charset="0"/>
                <a:ea typeface="华文中宋" panose="02010600040101010101" pitchFamily="2" charset="-122"/>
              </a:defRPr>
            </a:lvl4pPr>
            <a:lvl5pPr marL="2057400" indent="-228600">
              <a:spcBef>
                <a:spcPct val="20000"/>
              </a:spcBef>
              <a:buClr>
                <a:srgbClr val="84AA33"/>
              </a:buClr>
              <a:buFont typeface="Wingdings 2" panose="05020102010507070707" pitchFamily="82" charset="2"/>
              <a:buChar char=""/>
              <a:defRPr sz="2000">
                <a:solidFill>
                  <a:schemeClr val="tx1"/>
                </a:solidFill>
                <a:latin typeface="Gill Sans MT" panose="020B0502020104020203" pitchFamily="34" charset="0"/>
                <a:ea typeface="华文中宋" panose="02010600040101010101" pitchFamily="2" charset="-122"/>
              </a:defRPr>
            </a:lvl5pPr>
            <a:lvl6pPr marL="2514600" indent="-228600" eaLnBrk="0" fontAlgn="base" hangingPunct="0">
              <a:spcBef>
                <a:spcPct val="20000"/>
              </a:spcBef>
              <a:spcAft>
                <a:spcPct val="0"/>
              </a:spcAft>
              <a:buClr>
                <a:srgbClr val="84AA33"/>
              </a:buClr>
              <a:buFont typeface="Wingdings 2" panose="05020102010507070707" pitchFamily="82" charset="2"/>
              <a:buChar char=""/>
              <a:defRPr sz="2000">
                <a:solidFill>
                  <a:schemeClr val="tx1"/>
                </a:solidFill>
                <a:latin typeface="Gill Sans MT" panose="020B0502020104020203" pitchFamily="34" charset="0"/>
                <a:ea typeface="华文中宋" panose="02010600040101010101" pitchFamily="2" charset="-122"/>
              </a:defRPr>
            </a:lvl6pPr>
            <a:lvl7pPr marL="2971800" indent="-228600" eaLnBrk="0" fontAlgn="base" hangingPunct="0">
              <a:spcBef>
                <a:spcPct val="20000"/>
              </a:spcBef>
              <a:spcAft>
                <a:spcPct val="0"/>
              </a:spcAft>
              <a:buClr>
                <a:srgbClr val="84AA33"/>
              </a:buClr>
              <a:buFont typeface="Wingdings 2" panose="05020102010507070707" pitchFamily="82" charset="2"/>
              <a:buChar char=""/>
              <a:defRPr sz="2000">
                <a:solidFill>
                  <a:schemeClr val="tx1"/>
                </a:solidFill>
                <a:latin typeface="Gill Sans MT" panose="020B0502020104020203" pitchFamily="34" charset="0"/>
                <a:ea typeface="华文中宋" panose="02010600040101010101" pitchFamily="2" charset="-122"/>
              </a:defRPr>
            </a:lvl7pPr>
            <a:lvl8pPr marL="3429000" indent="-228600" eaLnBrk="0" fontAlgn="base" hangingPunct="0">
              <a:spcBef>
                <a:spcPct val="20000"/>
              </a:spcBef>
              <a:spcAft>
                <a:spcPct val="0"/>
              </a:spcAft>
              <a:buClr>
                <a:srgbClr val="84AA33"/>
              </a:buClr>
              <a:buFont typeface="Wingdings 2" panose="05020102010507070707" pitchFamily="82" charset="2"/>
              <a:buChar char=""/>
              <a:defRPr sz="2000">
                <a:solidFill>
                  <a:schemeClr val="tx1"/>
                </a:solidFill>
                <a:latin typeface="Gill Sans MT" panose="020B0502020104020203" pitchFamily="34" charset="0"/>
                <a:ea typeface="华文中宋" panose="02010600040101010101" pitchFamily="2" charset="-122"/>
              </a:defRPr>
            </a:lvl8pPr>
            <a:lvl9pPr marL="3886200" indent="-228600" eaLnBrk="0" fontAlgn="base" hangingPunct="0">
              <a:spcBef>
                <a:spcPct val="20000"/>
              </a:spcBef>
              <a:spcAft>
                <a:spcPct val="0"/>
              </a:spcAft>
              <a:buClr>
                <a:srgbClr val="84AA33"/>
              </a:buClr>
              <a:buFont typeface="Wingdings 2" panose="05020102010507070707" pitchFamily="82" charset="2"/>
              <a:buChar char=""/>
              <a:defRPr sz="2000">
                <a:solidFill>
                  <a:schemeClr val="tx1"/>
                </a:solidFill>
                <a:latin typeface="Gill Sans MT" panose="020B0502020104020203" pitchFamily="34" charset="0"/>
                <a:ea typeface="华文中宋" panose="02010600040101010101" pitchFamily="2" charset="-122"/>
              </a:defRPr>
            </a:lvl9pPr>
          </a:lstStyle>
          <a:p>
            <a:pPr>
              <a:spcBef>
                <a:spcPct val="0"/>
              </a:spcBef>
              <a:buClrTx/>
              <a:buSzTx/>
              <a:buFontTx/>
              <a:buNone/>
            </a:pPr>
            <a:fld id="{43873DA9-A178-4629-B916-8069E02F058F}" type="slidenum">
              <a:rPr lang="en-US" altLang="zh-CN" sz="1200" smtClean="0">
                <a:solidFill>
                  <a:srgbClr val="B5A788"/>
                </a:solidFill>
                <a:latin typeface="Times New Roman" panose="02020603050405020304" pitchFamily="18" charset="0"/>
                <a:ea typeface="宋体" panose="02010600030101010101" pitchFamily="2" charset="-122"/>
              </a:rPr>
              <a:pPr>
                <a:spcBef>
                  <a:spcPct val="0"/>
                </a:spcBef>
                <a:buClrTx/>
                <a:buSzTx/>
                <a:buFontTx/>
                <a:buNone/>
              </a:pPr>
              <a:t>35</a:t>
            </a:fld>
            <a:endParaRPr lang="en-US" altLang="zh-CN" sz="1200">
              <a:solidFill>
                <a:srgbClr val="B5A788"/>
              </a:solidFill>
              <a:latin typeface="Times New Roman" panose="02020603050405020304" pitchFamily="18" charset="0"/>
              <a:ea typeface="宋体" panose="02010600030101010101" pitchFamily="2" charset="-122"/>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7362" name="Rectangle 2">
            <a:extLst>
              <a:ext uri="{FF2B5EF4-FFF2-40B4-BE49-F238E27FC236}">
                <a16:creationId xmlns:a16="http://schemas.microsoft.com/office/drawing/2014/main" id="{BC04DE9F-006C-B7D2-A5B4-CA8320D65CF0}"/>
              </a:ext>
            </a:extLst>
          </p:cNvPr>
          <p:cNvSpPr>
            <a:spLocks noGrp="1" noChangeArrowheads="1"/>
          </p:cNvSpPr>
          <p:nvPr>
            <p:ph type="title"/>
          </p:nvPr>
        </p:nvSpPr>
        <p:spPr/>
        <p:txBody>
          <a:bodyPr/>
          <a:lstStyle/>
          <a:p>
            <a:pPr eaLnBrk="1" hangingPunct="1"/>
            <a:r>
              <a:rPr lang="zh-CN" altLang="en-US">
                <a:effectLst>
                  <a:outerShdw blurRad="38100" dist="38100" dir="2700000" algn="tl">
                    <a:srgbClr val="C0C0C0"/>
                  </a:outerShdw>
                </a:effectLst>
              </a:rPr>
              <a:t>亲和图</a:t>
            </a:r>
          </a:p>
        </p:txBody>
      </p:sp>
      <p:pic>
        <p:nvPicPr>
          <p:cNvPr id="51202" name="Picture 4">
            <a:extLst>
              <a:ext uri="{FF2B5EF4-FFF2-40B4-BE49-F238E27FC236}">
                <a16:creationId xmlns:a16="http://schemas.microsoft.com/office/drawing/2014/main" id="{AFB7FD74-5BF3-1855-023B-7FDAE2E6A9F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539750" y="188913"/>
            <a:ext cx="7632700" cy="6492875"/>
          </a:xfrm>
          <a:noFill/>
        </p:spPr>
      </p:pic>
      <p:sp>
        <p:nvSpPr>
          <p:cNvPr id="51203" name="灯片编号占位符 3">
            <a:extLst>
              <a:ext uri="{FF2B5EF4-FFF2-40B4-BE49-F238E27FC236}">
                <a16:creationId xmlns:a16="http://schemas.microsoft.com/office/drawing/2014/main" id="{B6597A48-2B88-3DF1-7FCA-1A6FF630E616}"/>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600"/>
              </a:spcBef>
              <a:buClr>
                <a:schemeClr val="accent1"/>
              </a:buClr>
              <a:buSzPct val="80000"/>
              <a:buFont typeface="Wingdings 2" panose="05020102010507070707" pitchFamily="82" charset="2"/>
              <a:buChar char=""/>
              <a:defRPr sz="3200">
                <a:solidFill>
                  <a:schemeClr val="tx1"/>
                </a:solidFill>
                <a:latin typeface="Gill Sans MT" panose="020B0502020104020203" pitchFamily="34" charset="0"/>
                <a:ea typeface="华文中宋" panose="02010600040101010101" pitchFamily="2" charset="-122"/>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anose="020B0502020104020203" pitchFamily="34" charset="0"/>
                <a:ea typeface="华文中宋" panose="02010600040101010101" pitchFamily="2" charset="-122"/>
              </a:defRPr>
            </a:lvl2pPr>
            <a:lvl3pPr marL="1143000" indent="-228600">
              <a:spcBef>
                <a:spcPct val="20000"/>
              </a:spcBef>
              <a:buClr>
                <a:schemeClr val="accent2"/>
              </a:buClr>
              <a:buFont typeface="Wingdings 2" panose="05020102010507070707" pitchFamily="82" charset="2"/>
              <a:buChar char=""/>
              <a:defRPr sz="2400">
                <a:solidFill>
                  <a:schemeClr val="tx1"/>
                </a:solidFill>
                <a:latin typeface="Gill Sans MT" panose="020B0502020104020203" pitchFamily="34" charset="0"/>
                <a:ea typeface="华文中宋" panose="02010600040101010101" pitchFamily="2" charset="-122"/>
              </a:defRPr>
            </a:lvl3pPr>
            <a:lvl4pPr marL="1600200" indent="-228600">
              <a:spcBef>
                <a:spcPct val="20000"/>
              </a:spcBef>
              <a:buClr>
                <a:srgbClr val="C32D2E"/>
              </a:buClr>
              <a:buFont typeface="Wingdings 2" panose="05020102010507070707" pitchFamily="82" charset="2"/>
              <a:buChar char=""/>
              <a:defRPr sz="2000">
                <a:solidFill>
                  <a:schemeClr val="tx1"/>
                </a:solidFill>
                <a:latin typeface="Gill Sans MT" panose="020B0502020104020203" pitchFamily="34" charset="0"/>
                <a:ea typeface="华文中宋" panose="02010600040101010101" pitchFamily="2" charset="-122"/>
              </a:defRPr>
            </a:lvl4pPr>
            <a:lvl5pPr marL="2057400" indent="-228600">
              <a:spcBef>
                <a:spcPct val="20000"/>
              </a:spcBef>
              <a:buClr>
                <a:srgbClr val="84AA33"/>
              </a:buClr>
              <a:buFont typeface="Wingdings 2" panose="05020102010507070707" pitchFamily="82" charset="2"/>
              <a:buChar char=""/>
              <a:defRPr sz="2000">
                <a:solidFill>
                  <a:schemeClr val="tx1"/>
                </a:solidFill>
                <a:latin typeface="Gill Sans MT" panose="020B0502020104020203" pitchFamily="34" charset="0"/>
                <a:ea typeface="华文中宋" panose="02010600040101010101" pitchFamily="2" charset="-122"/>
              </a:defRPr>
            </a:lvl5pPr>
            <a:lvl6pPr marL="2514600" indent="-228600" eaLnBrk="0" fontAlgn="base" hangingPunct="0">
              <a:spcBef>
                <a:spcPct val="20000"/>
              </a:spcBef>
              <a:spcAft>
                <a:spcPct val="0"/>
              </a:spcAft>
              <a:buClr>
                <a:srgbClr val="84AA33"/>
              </a:buClr>
              <a:buFont typeface="Wingdings 2" panose="05020102010507070707" pitchFamily="82" charset="2"/>
              <a:buChar char=""/>
              <a:defRPr sz="2000">
                <a:solidFill>
                  <a:schemeClr val="tx1"/>
                </a:solidFill>
                <a:latin typeface="Gill Sans MT" panose="020B0502020104020203" pitchFamily="34" charset="0"/>
                <a:ea typeface="华文中宋" panose="02010600040101010101" pitchFamily="2" charset="-122"/>
              </a:defRPr>
            </a:lvl6pPr>
            <a:lvl7pPr marL="2971800" indent="-228600" eaLnBrk="0" fontAlgn="base" hangingPunct="0">
              <a:spcBef>
                <a:spcPct val="20000"/>
              </a:spcBef>
              <a:spcAft>
                <a:spcPct val="0"/>
              </a:spcAft>
              <a:buClr>
                <a:srgbClr val="84AA33"/>
              </a:buClr>
              <a:buFont typeface="Wingdings 2" panose="05020102010507070707" pitchFamily="82" charset="2"/>
              <a:buChar char=""/>
              <a:defRPr sz="2000">
                <a:solidFill>
                  <a:schemeClr val="tx1"/>
                </a:solidFill>
                <a:latin typeface="Gill Sans MT" panose="020B0502020104020203" pitchFamily="34" charset="0"/>
                <a:ea typeface="华文中宋" panose="02010600040101010101" pitchFamily="2" charset="-122"/>
              </a:defRPr>
            </a:lvl7pPr>
            <a:lvl8pPr marL="3429000" indent="-228600" eaLnBrk="0" fontAlgn="base" hangingPunct="0">
              <a:spcBef>
                <a:spcPct val="20000"/>
              </a:spcBef>
              <a:spcAft>
                <a:spcPct val="0"/>
              </a:spcAft>
              <a:buClr>
                <a:srgbClr val="84AA33"/>
              </a:buClr>
              <a:buFont typeface="Wingdings 2" panose="05020102010507070707" pitchFamily="82" charset="2"/>
              <a:buChar char=""/>
              <a:defRPr sz="2000">
                <a:solidFill>
                  <a:schemeClr val="tx1"/>
                </a:solidFill>
                <a:latin typeface="Gill Sans MT" panose="020B0502020104020203" pitchFamily="34" charset="0"/>
                <a:ea typeface="华文中宋" panose="02010600040101010101" pitchFamily="2" charset="-122"/>
              </a:defRPr>
            </a:lvl8pPr>
            <a:lvl9pPr marL="3886200" indent="-228600" eaLnBrk="0" fontAlgn="base" hangingPunct="0">
              <a:spcBef>
                <a:spcPct val="20000"/>
              </a:spcBef>
              <a:spcAft>
                <a:spcPct val="0"/>
              </a:spcAft>
              <a:buClr>
                <a:srgbClr val="84AA33"/>
              </a:buClr>
              <a:buFont typeface="Wingdings 2" panose="05020102010507070707" pitchFamily="82" charset="2"/>
              <a:buChar char=""/>
              <a:defRPr sz="2000">
                <a:solidFill>
                  <a:schemeClr val="tx1"/>
                </a:solidFill>
                <a:latin typeface="Gill Sans MT" panose="020B0502020104020203" pitchFamily="34" charset="0"/>
                <a:ea typeface="华文中宋" panose="02010600040101010101" pitchFamily="2" charset="-122"/>
              </a:defRPr>
            </a:lvl9pPr>
          </a:lstStyle>
          <a:p>
            <a:pPr>
              <a:spcBef>
                <a:spcPct val="0"/>
              </a:spcBef>
              <a:buClrTx/>
              <a:buSzTx/>
              <a:buFontTx/>
              <a:buNone/>
            </a:pPr>
            <a:fld id="{37D56F7F-4560-4B1E-A01E-00626E26E3DE}" type="slidenum">
              <a:rPr lang="en-US" altLang="zh-CN" sz="1200" smtClean="0">
                <a:solidFill>
                  <a:srgbClr val="B5A788"/>
                </a:solidFill>
                <a:latin typeface="Times New Roman" panose="02020603050405020304" pitchFamily="18" charset="0"/>
                <a:ea typeface="宋体" panose="02010600030101010101" pitchFamily="2" charset="-122"/>
              </a:rPr>
              <a:pPr>
                <a:spcBef>
                  <a:spcPct val="0"/>
                </a:spcBef>
                <a:buClrTx/>
                <a:buSzTx/>
                <a:buFontTx/>
                <a:buNone/>
              </a:pPr>
              <a:t>36</a:t>
            </a:fld>
            <a:endParaRPr lang="en-US" altLang="zh-CN" sz="1200">
              <a:solidFill>
                <a:srgbClr val="B5A788"/>
              </a:solidFill>
              <a:latin typeface="Times New Roman" panose="02020603050405020304" pitchFamily="18" charset="0"/>
              <a:ea typeface="宋体" panose="02010600030101010101" pitchFamily="2" charset="-122"/>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42" name="Rectangle 2">
            <a:extLst>
              <a:ext uri="{FF2B5EF4-FFF2-40B4-BE49-F238E27FC236}">
                <a16:creationId xmlns:a16="http://schemas.microsoft.com/office/drawing/2014/main" id="{7ECBC1DD-8A83-60BE-F63E-FA5E00E637F5}"/>
              </a:ext>
            </a:extLst>
          </p:cNvPr>
          <p:cNvSpPr>
            <a:spLocks noGrp="1" noChangeArrowheads="1"/>
          </p:cNvSpPr>
          <p:nvPr>
            <p:ph type="title"/>
          </p:nvPr>
        </p:nvSpPr>
        <p:spPr/>
        <p:txBody>
          <a:bodyPr/>
          <a:lstStyle/>
          <a:p>
            <a:pPr eaLnBrk="1" fontAlgn="auto" hangingPunct="1">
              <a:spcAft>
                <a:spcPts val="0"/>
              </a:spcAft>
              <a:defRPr/>
            </a:pPr>
            <a:r>
              <a:rPr lang="zh-CN" altLang="en-US">
                <a:solidFill>
                  <a:schemeClr val="tx2">
                    <a:satMod val="130000"/>
                  </a:schemeClr>
                </a:solidFill>
              </a:rPr>
              <a:t>工作建模</a:t>
            </a:r>
          </a:p>
        </p:txBody>
      </p:sp>
      <p:sp>
        <p:nvSpPr>
          <p:cNvPr id="52226" name="Rectangle 3">
            <a:extLst>
              <a:ext uri="{FF2B5EF4-FFF2-40B4-BE49-F238E27FC236}">
                <a16:creationId xmlns:a16="http://schemas.microsoft.com/office/drawing/2014/main" id="{7B437AEA-DB80-4349-BCEB-397143C5807B}"/>
              </a:ext>
            </a:extLst>
          </p:cNvPr>
          <p:cNvSpPr>
            <a:spLocks noGrp="1"/>
          </p:cNvSpPr>
          <p:nvPr>
            <p:ph idx="1"/>
          </p:nvPr>
        </p:nvSpPr>
        <p:spPr>
          <a:xfrm>
            <a:off x="971550" y="1447800"/>
            <a:ext cx="7499350" cy="4800600"/>
          </a:xfrm>
        </p:spPr>
        <p:txBody>
          <a:bodyPr/>
          <a:lstStyle/>
          <a:p>
            <a:pPr eaLnBrk="1" hangingPunct="1">
              <a:lnSpc>
                <a:spcPct val="90000"/>
              </a:lnSpc>
            </a:pPr>
            <a:r>
              <a:rPr lang="zh-CN" altLang="en-US" sz="2700"/>
              <a:t>工作模型是有关用户工作或活动的表示</a:t>
            </a:r>
          </a:p>
          <a:p>
            <a:pPr lvl="1" eaLnBrk="1" hangingPunct="1">
              <a:lnSpc>
                <a:spcPct val="90000"/>
              </a:lnSpc>
            </a:pPr>
            <a:r>
              <a:rPr lang="zh-CN" altLang="en-US" sz="2400"/>
              <a:t>上下文设计引入了五个工作模型，包括工作流、顺序、物品、文化和物理模型</a:t>
            </a:r>
          </a:p>
          <a:p>
            <a:pPr lvl="1" eaLnBrk="1" hangingPunct="1">
              <a:lnSpc>
                <a:spcPct val="90000"/>
              </a:lnSpc>
            </a:pPr>
            <a:r>
              <a:rPr lang="zh-CN" altLang="en-US" sz="2400"/>
              <a:t>每个均集中在一个方面，揭示了工作的结构和特征</a:t>
            </a:r>
          </a:p>
          <a:p>
            <a:pPr lvl="1" eaLnBrk="1" hangingPunct="1">
              <a:lnSpc>
                <a:spcPct val="90000"/>
              </a:lnSpc>
            </a:pPr>
            <a:r>
              <a:rPr lang="zh-CN" altLang="en-US" sz="2400"/>
              <a:t>提供了一种外部、具体的形式来记录和交流用户的工作</a:t>
            </a:r>
          </a:p>
          <a:p>
            <a:pPr lvl="1" eaLnBrk="1" hangingPunct="1">
              <a:lnSpc>
                <a:spcPct val="90000"/>
              </a:lnSpc>
            </a:pPr>
            <a:r>
              <a:rPr lang="zh-CN" altLang="en-US" sz="2400"/>
              <a:t>也提供了一种管理复杂的定性数据的方式</a:t>
            </a:r>
          </a:p>
          <a:p>
            <a:pPr eaLnBrk="1" hangingPunct="1">
              <a:lnSpc>
                <a:spcPct val="90000"/>
              </a:lnSpc>
            </a:pPr>
            <a:r>
              <a:rPr lang="zh-CN" altLang="en-US" sz="2700"/>
              <a:t>解释过程将产生一个基于特定上下文质询的模型集合</a:t>
            </a:r>
          </a:p>
          <a:p>
            <a:pPr lvl="1" eaLnBrk="1" hangingPunct="1">
              <a:lnSpc>
                <a:spcPct val="90000"/>
              </a:lnSpc>
            </a:pPr>
            <a:r>
              <a:rPr lang="zh-CN" altLang="en-US" sz="2400"/>
              <a:t>每个上下文质询都有可能产生相应的工作模型集</a:t>
            </a:r>
          </a:p>
          <a:p>
            <a:pPr lvl="1" eaLnBrk="1" hangingPunct="1">
              <a:lnSpc>
                <a:spcPct val="90000"/>
              </a:lnSpc>
            </a:pPr>
            <a:r>
              <a:rPr lang="zh-CN" altLang="en-US" sz="2400"/>
              <a:t>模型合并过程将产生更为结构化的模型</a:t>
            </a:r>
          </a:p>
          <a:p>
            <a:pPr eaLnBrk="1" hangingPunct="1">
              <a:lnSpc>
                <a:spcPct val="90000"/>
              </a:lnSpc>
              <a:buFontTx/>
              <a:buNone/>
            </a:pPr>
            <a:endParaRPr lang="en-US" altLang="zh-CN" sz="2700"/>
          </a:p>
        </p:txBody>
      </p:sp>
      <p:sp>
        <p:nvSpPr>
          <p:cNvPr id="52227" name="灯片编号占位符 3">
            <a:extLst>
              <a:ext uri="{FF2B5EF4-FFF2-40B4-BE49-F238E27FC236}">
                <a16:creationId xmlns:a16="http://schemas.microsoft.com/office/drawing/2014/main" id="{1EBD72A1-B59A-F606-56E3-AECDB3461FCC}"/>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600"/>
              </a:spcBef>
              <a:buClr>
                <a:schemeClr val="accent1"/>
              </a:buClr>
              <a:buSzPct val="80000"/>
              <a:buFont typeface="Wingdings 2" panose="05020102010507070707" pitchFamily="82" charset="2"/>
              <a:buChar char=""/>
              <a:defRPr sz="3200">
                <a:solidFill>
                  <a:schemeClr val="tx1"/>
                </a:solidFill>
                <a:latin typeface="Gill Sans MT" panose="020B0502020104020203" pitchFamily="34" charset="0"/>
                <a:ea typeface="华文中宋" panose="02010600040101010101" pitchFamily="2" charset="-122"/>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anose="020B0502020104020203" pitchFamily="34" charset="0"/>
                <a:ea typeface="华文中宋" panose="02010600040101010101" pitchFamily="2" charset="-122"/>
              </a:defRPr>
            </a:lvl2pPr>
            <a:lvl3pPr marL="1143000" indent="-228600">
              <a:spcBef>
                <a:spcPct val="20000"/>
              </a:spcBef>
              <a:buClr>
                <a:schemeClr val="accent2"/>
              </a:buClr>
              <a:buFont typeface="Wingdings 2" panose="05020102010507070707" pitchFamily="82" charset="2"/>
              <a:buChar char=""/>
              <a:defRPr sz="2400">
                <a:solidFill>
                  <a:schemeClr val="tx1"/>
                </a:solidFill>
                <a:latin typeface="Gill Sans MT" panose="020B0502020104020203" pitchFamily="34" charset="0"/>
                <a:ea typeface="华文中宋" panose="02010600040101010101" pitchFamily="2" charset="-122"/>
              </a:defRPr>
            </a:lvl3pPr>
            <a:lvl4pPr marL="1600200" indent="-228600">
              <a:spcBef>
                <a:spcPct val="20000"/>
              </a:spcBef>
              <a:buClr>
                <a:srgbClr val="C32D2E"/>
              </a:buClr>
              <a:buFont typeface="Wingdings 2" panose="05020102010507070707" pitchFamily="82" charset="2"/>
              <a:buChar char=""/>
              <a:defRPr sz="2000">
                <a:solidFill>
                  <a:schemeClr val="tx1"/>
                </a:solidFill>
                <a:latin typeface="Gill Sans MT" panose="020B0502020104020203" pitchFamily="34" charset="0"/>
                <a:ea typeface="华文中宋" panose="02010600040101010101" pitchFamily="2" charset="-122"/>
              </a:defRPr>
            </a:lvl4pPr>
            <a:lvl5pPr marL="2057400" indent="-228600">
              <a:spcBef>
                <a:spcPct val="20000"/>
              </a:spcBef>
              <a:buClr>
                <a:srgbClr val="84AA33"/>
              </a:buClr>
              <a:buFont typeface="Wingdings 2" panose="05020102010507070707" pitchFamily="82" charset="2"/>
              <a:buChar char=""/>
              <a:defRPr sz="2000">
                <a:solidFill>
                  <a:schemeClr val="tx1"/>
                </a:solidFill>
                <a:latin typeface="Gill Sans MT" panose="020B0502020104020203" pitchFamily="34" charset="0"/>
                <a:ea typeface="华文中宋" panose="02010600040101010101" pitchFamily="2" charset="-122"/>
              </a:defRPr>
            </a:lvl5pPr>
            <a:lvl6pPr marL="2514600" indent="-228600" eaLnBrk="0" fontAlgn="base" hangingPunct="0">
              <a:spcBef>
                <a:spcPct val="20000"/>
              </a:spcBef>
              <a:spcAft>
                <a:spcPct val="0"/>
              </a:spcAft>
              <a:buClr>
                <a:srgbClr val="84AA33"/>
              </a:buClr>
              <a:buFont typeface="Wingdings 2" panose="05020102010507070707" pitchFamily="82" charset="2"/>
              <a:buChar char=""/>
              <a:defRPr sz="2000">
                <a:solidFill>
                  <a:schemeClr val="tx1"/>
                </a:solidFill>
                <a:latin typeface="Gill Sans MT" panose="020B0502020104020203" pitchFamily="34" charset="0"/>
                <a:ea typeface="华文中宋" panose="02010600040101010101" pitchFamily="2" charset="-122"/>
              </a:defRPr>
            </a:lvl6pPr>
            <a:lvl7pPr marL="2971800" indent="-228600" eaLnBrk="0" fontAlgn="base" hangingPunct="0">
              <a:spcBef>
                <a:spcPct val="20000"/>
              </a:spcBef>
              <a:spcAft>
                <a:spcPct val="0"/>
              </a:spcAft>
              <a:buClr>
                <a:srgbClr val="84AA33"/>
              </a:buClr>
              <a:buFont typeface="Wingdings 2" panose="05020102010507070707" pitchFamily="82" charset="2"/>
              <a:buChar char=""/>
              <a:defRPr sz="2000">
                <a:solidFill>
                  <a:schemeClr val="tx1"/>
                </a:solidFill>
                <a:latin typeface="Gill Sans MT" panose="020B0502020104020203" pitchFamily="34" charset="0"/>
                <a:ea typeface="华文中宋" panose="02010600040101010101" pitchFamily="2" charset="-122"/>
              </a:defRPr>
            </a:lvl7pPr>
            <a:lvl8pPr marL="3429000" indent="-228600" eaLnBrk="0" fontAlgn="base" hangingPunct="0">
              <a:spcBef>
                <a:spcPct val="20000"/>
              </a:spcBef>
              <a:spcAft>
                <a:spcPct val="0"/>
              </a:spcAft>
              <a:buClr>
                <a:srgbClr val="84AA33"/>
              </a:buClr>
              <a:buFont typeface="Wingdings 2" panose="05020102010507070707" pitchFamily="82" charset="2"/>
              <a:buChar char=""/>
              <a:defRPr sz="2000">
                <a:solidFill>
                  <a:schemeClr val="tx1"/>
                </a:solidFill>
                <a:latin typeface="Gill Sans MT" panose="020B0502020104020203" pitchFamily="34" charset="0"/>
                <a:ea typeface="华文中宋" panose="02010600040101010101" pitchFamily="2" charset="-122"/>
              </a:defRPr>
            </a:lvl8pPr>
            <a:lvl9pPr marL="3886200" indent="-228600" eaLnBrk="0" fontAlgn="base" hangingPunct="0">
              <a:spcBef>
                <a:spcPct val="20000"/>
              </a:spcBef>
              <a:spcAft>
                <a:spcPct val="0"/>
              </a:spcAft>
              <a:buClr>
                <a:srgbClr val="84AA33"/>
              </a:buClr>
              <a:buFont typeface="Wingdings 2" panose="05020102010507070707" pitchFamily="82" charset="2"/>
              <a:buChar char=""/>
              <a:defRPr sz="2000">
                <a:solidFill>
                  <a:schemeClr val="tx1"/>
                </a:solidFill>
                <a:latin typeface="Gill Sans MT" panose="020B0502020104020203" pitchFamily="34" charset="0"/>
                <a:ea typeface="华文中宋" panose="02010600040101010101" pitchFamily="2" charset="-122"/>
              </a:defRPr>
            </a:lvl9pPr>
          </a:lstStyle>
          <a:p>
            <a:pPr>
              <a:spcBef>
                <a:spcPct val="0"/>
              </a:spcBef>
              <a:buClrTx/>
              <a:buSzTx/>
              <a:buFontTx/>
              <a:buNone/>
            </a:pPr>
            <a:fld id="{81F1CDA3-D627-43BF-9A57-B7C96F6862D9}" type="slidenum">
              <a:rPr lang="en-US" altLang="zh-CN" sz="1200" smtClean="0">
                <a:solidFill>
                  <a:srgbClr val="B5A788"/>
                </a:solidFill>
                <a:latin typeface="Times New Roman" panose="02020603050405020304" pitchFamily="18" charset="0"/>
                <a:ea typeface="宋体" panose="02010600030101010101" pitchFamily="2" charset="-122"/>
              </a:rPr>
              <a:pPr>
                <a:spcBef>
                  <a:spcPct val="0"/>
                </a:spcBef>
                <a:buClrTx/>
                <a:buSzTx/>
                <a:buFontTx/>
                <a:buNone/>
              </a:pPr>
              <a:t>37</a:t>
            </a:fld>
            <a:endParaRPr lang="en-US" altLang="zh-CN" sz="1200">
              <a:solidFill>
                <a:srgbClr val="B5A788"/>
              </a:solidFill>
              <a:latin typeface="Times New Roman" panose="02020603050405020304" pitchFamily="18" charset="0"/>
              <a:ea typeface="宋体" panose="02010600030101010101" pitchFamily="2" charset="-122"/>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7122" name="Rectangle 2">
            <a:extLst>
              <a:ext uri="{FF2B5EF4-FFF2-40B4-BE49-F238E27FC236}">
                <a16:creationId xmlns:a16="http://schemas.microsoft.com/office/drawing/2014/main" id="{16DB6C05-F46E-12D3-CFC5-BDEC666CFAAD}"/>
              </a:ext>
            </a:extLst>
          </p:cNvPr>
          <p:cNvSpPr>
            <a:spLocks noGrp="1" noChangeArrowheads="1"/>
          </p:cNvSpPr>
          <p:nvPr>
            <p:ph type="title"/>
          </p:nvPr>
        </p:nvSpPr>
        <p:spPr/>
        <p:txBody>
          <a:bodyPr/>
          <a:lstStyle/>
          <a:p>
            <a:pPr eaLnBrk="1" fontAlgn="auto" hangingPunct="1">
              <a:spcAft>
                <a:spcPts val="0"/>
              </a:spcAft>
              <a:defRPr/>
            </a:pPr>
            <a:r>
              <a:rPr lang="zh-CN" altLang="en-US">
                <a:solidFill>
                  <a:schemeClr val="tx2">
                    <a:satMod val="130000"/>
                  </a:schemeClr>
                </a:solidFill>
              </a:rPr>
              <a:t>工作建模</a:t>
            </a:r>
          </a:p>
        </p:txBody>
      </p:sp>
      <p:sp>
        <p:nvSpPr>
          <p:cNvPr id="53250" name="Rectangle 3">
            <a:extLst>
              <a:ext uri="{FF2B5EF4-FFF2-40B4-BE49-F238E27FC236}">
                <a16:creationId xmlns:a16="http://schemas.microsoft.com/office/drawing/2014/main" id="{313E7D96-1FA8-4476-9338-20811B0F0111}"/>
              </a:ext>
            </a:extLst>
          </p:cNvPr>
          <p:cNvSpPr>
            <a:spLocks noGrp="1"/>
          </p:cNvSpPr>
          <p:nvPr>
            <p:ph idx="1"/>
          </p:nvPr>
        </p:nvSpPr>
        <p:spPr/>
        <p:txBody>
          <a:bodyPr/>
          <a:lstStyle/>
          <a:p>
            <a:pPr eaLnBrk="1" hangingPunct="1"/>
            <a:r>
              <a:rPr lang="zh-CN" altLang="en-US"/>
              <a:t>工作流模型</a:t>
            </a:r>
          </a:p>
          <a:p>
            <a:pPr lvl="1" eaLnBrk="1" hangingPunct="1"/>
            <a:r>
              <a:rPr lang="zh-CN" altLang="en-US"/>
              <a:t>表示执行任务时所涉及的人员、通信和协调</a:t>
            </a:r>
          </a:p>
          <a:p>
            <a:pPr lvl="1" eaLnBrk="1" hangingPunct="1"/>
            <a:endParaRPr lang="en-US" altLang="zh-CN"/>
          </a:p>
        </p:txBody>
      </p:sp>
      <p:sp>
        <p:nvSpPr>
          <p:cNvPr id="53251" name="灯片编号占位符 3">
            <a:extLst>
              <a:ext uri="{FF2B5EF4-FFF2-40B4-BE49-F238E27FC236}">
                <a16:creationId xmlns:a16="http://schemas.microsoft.com/office/drawing/2014/main" id="{74C05716-2769-6594-8B92-9FF7A0E1B93A}"/>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600"/>
              </a:spcBef>
              <a:buClr>
                <a:schemeClr val="accent1"/>
              </a:buClr>
              <a:buSzPct val="80000"/>
              <a:buFont typeface="Wingdings 2" panose="05020102010507070707" pitchFamily="82" charset="2"/>
              <a:buChar char=""/>
              <a:defRPr sz="3200">
                <a:solidFill>
                  <a:schemeClr val="tx1"/>
                </a:solidFill>
                <a:latin typeface="Gill Sans MT" panose="020B0502020104020203" pitchFamily="34" charset="0"/>
                <a:ea typeface="华文中宋" panose="02010600040101010101" pitchFamily="2" charset="-122"/>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anose="020B0502020104020203" pitchFamily="34" charset="0"/>
                <a:ea typeface="华文中宋" panose="02010600040101010101" pitchFamily="2" charset="-122"/>
              </a:defRPr>
            </a:lvl2pPr>
            <a:lvl3pPr marL="1143000" indent="-228600">
              <a:spcBef>
                <a:spcPct val="20000"/>
              </a:spcBef>
              <a:buClr>
                <a:schemeClr val="accent2"/>
              </a:buClr>
              <a:buFont typeface="Wingdings 2" panose="05020102010507070707" pitchFamily="82" charset="2"/>
              <a:buChar char=""/>
              <a:defRPr sz="2400">
                <a:solidFill>
                  <a:schemeClr val="tx1"/>
                </a:solidFill>
                <a:latin typeface="Gill Sans MT" panose="020B0502020104020203" pitchFamily="34" charset="0"/>
                <a:ea typeface="华文中宋" panose="02010600040101010101" pitchFamily="2" charset="-122"/>
              </a:defRPr>
            </a:lvl3pPr>
            <a:lvl4pPr marL="1600200" indent="-228600">
              <a:spcBef>
                <a:spcPct val="20000"/>
              </a:spcBef>
              <a:buClr>
                <a:srgbClr val="C32D2E"/>
              </a:buClr>
              <a:buFont typeface="Wingdings 2" panose="05020102010507070707" pitchFamily="82" charset="2"/>
              <a:buChar char=""/>
              <a:defRPr sz="2000">
                <a:solidFill>
                  <a:schemeClr val="tx1"/>
                </a:solidFill>
                <a:latin typeface="Gill Sans MT" panose="020B0502020104020203" pitchFamily="34" charset="0"/>
                <a:ea typeface="华文中宋" panose="02010600040101010101" pitchFamily="2" charset="-122"/>
              </a:defRPr>
            </a:lvl4pPr>
            <a:lvl5pPr marL="2057400" indent="-228600">
              <a:spcBef>
                <a:spcPct val="20000"/>
              </a:spcBef>
              <a:buClr>
                <a:srgbClr val="84AA33"/>
              </a:buClr>
              <a:buFont typeface="Wingdings 2" panose="05020102010507070707" pitchFamily="82" charset="2"/>
              <a:buChar char=""/>
              <a:defRPr sz="2000">
                <a:solidFill>
                  <a:schemeClr val="tx1"/>
                </a:solidFill>
                <a:latin typeface="Gill Sans MT" panose="020B0502020104020203" pitchFamily="34" charset="0"/>
                <a:ea typeface="华文中宋" panose="02010600040101010101" pitchFamily="2" charset="-122"/>
              </a:defRPr>
            </a:lvl5pPr>
            <a:lvl6pPr marL="2514600" indent="-228600" eaLnBrk="0" fontAlgn="base" hangingPunct="0">
              <a:spcBef>
                <a:spcPct val="20000"/>
              </a:spcBef>
              <a:spcAft>
                <a:spcPct val="0"/>
              </a:spcAft>
              <a:buClr>
                <a:srgbClr val="84AA33"/>
              </a:buClr>
              <a:buFont typeface="Wingdings 2" panose="05020102010507070707" pitchFamily="82" charset="2"/>
              <a:buChar char=""/>
              <a:defRPr sz="2000">
                <a:solidFill>
                  <a:schemeClr val="tx1"/>
                </a:solidFill>
                <a:latin typeface="Gill Sans MT" panose="020B0502020104020203" pitchFamily="34" charset="0"/>
                <a:ea typeface="华文中宋" panose="02010600040101010101" pitchFamily="2" charset="-122"/>
              </a:defRPr>
            </a:lvl6pPr>
            <a:lvl7pPr marL="2971800" indent="-228600" eaLnBrk="0" fontAlgn="base" hangingPunct="0">
              <a:spcBef>
                <a:spcPct val="20000"/>
              </a:spcBef>
              <a:spcAft>
                <a:spcPct val="0"/>
              </a:spcAft>
              <a:buClr>
                <a:srgbClr val="84AA33"/>
              </a:buClr>
              <a:buFont typeface="Wingdings 2" panose="05020102010507070707" pitchFamily="82" charset="2"/>
              <a:buChar char=""/>
              <a:defRPr sz="2000">
                <a:solidFill>
                  <a:schemeClr val="tx1"/>
                </a:solidFill>
                <a:latin typeface="Gill Sans MT" panose="020B0502020104020203" pitchFamily="34" charset="0"/>
                <a:ea typeface="华文中宋" panose="02010600040101010101" pitchFamily="2" charset="-122"/>
              </a:defRPr>
            </a:lvl7pPr>
            <a:lvl8pPr marL="3429000" indent="-228600" eaLnBrk="0" fontAlgn="base" hangingPunct="0">
              <a:spcBef>
                <a:spcPct val="20000"/>
              </a:spcBef>
              <a:spcAft>
                <a:spcPct val="0"/>
              </a:spcAft>
              <a:buClr>
                <a:srgbClr val="84AA33"/>
              </a:buClr>
              <a:buFont typeface="Wingdings 2" panose="05020102010507070707" pitchFamily="82" charset="2"/>
              <a:buChar char=""/>
              <a:defRPr sz="2000">
                <a:solidFill>
                  <a:schemeClr val="tx1"/>
                </a:solidFill>
                <a:latin typeface="Gill Sans MT" panose="020B0502020104020203" pitchFamily="34" charset="0"/>
                <a:ea typeface="华文中宋" panose="02010600040101010101" pitchFamily="2" charset="-122"/>
              </a:defRPr>
            </a:lvl8pPr>
            <a:lvl9pPr marL="3886200" indent="-228600" eaLnBrk="0" fontAlgn="base" hangingPunct="0">
              <a:spcBef>
                <a:spcPct val="20000"/>
              </a:spcBef>
              <a:spcAft>
                <a:spcPct val="0"/>
              </a:spcAft>
              <a:buClr>
                <a:srgbClr val="84AA33"/>
              </a:buClr>
              <a:buFont typeface="Wingdings 2" panose="05020102010507070707" pitchFamily="82" charset="2"/>
              <a:buChar char=""/>
              <a:defRPr sz="2000">
                <a:solidFill>
                  <a:schemeClr val="tx1"/>
                </a:solidFill>
                <a:latin typeface="Gill Sans MT" panose="020B0502020104020203" pitchFamily="34" charset="0"/>
                <a:ea typeface="华文中宋" panose="02010600040101010101" pitchFamily="2" charset="-122"/>
              </a:defRPr>
            </a:lvl9pPr>
          </a:lstStyle>
          <a:p>
            <a:pPr>
              <a:spcBef>
                <a:spcPct val="0"/>
              </a:spcBef>
              <a:buClrTx/>
              <a:buSzTx/>
              <a:buFontTx/>
              <a:buNone/>
            </a:pPr>
            <a:fld id="{16DE08E0-F4DD-4AF3-9900-4592478EC0B3}" type="slidenum">
              <a:rPr lang="en-US" altLang="zh-CN" sz="1200" smtClean="0">
                <a:solidFill>
                  <a:srgbClr val="B5A788"/>
                </a:solidFill>
                <a:latin typeface="Times New Roman" panose="02020603050405020304" pitchFamily="18" charset="0"/>
                <a:ea typeface="宋体" panose="02010600030101010101" pitchFamily="2" charset="-122"/>
              </a:rPr>
              <a:pPr>
                <a:spcBef>
                  <a:spcPct val="0"/>
                </a:spcBef>
                <a:buClrTx/>
                <a:buSzTx/>
                <a:buFontTx/>
                <a:buNone/>
              </a:pPr>
              <a:t>38</a:t>
            </a:fld>
            <a:endParaRPr lang="en-US" altLang="zh-CN" sz="1200">
              <a:solidFill>
                <a:srgbClr val="B5A788"/>
              </a:solidFill>
              <a:latin typeface="Times New Roman" panose="02020603050405020304" pitchFamily="18" charset="0"/>
              <a:ea typeface="宋体" panose="02010600030101010101" pitchFamily="2" charset="-122"/>
            </a:endParaRPr>
          </a:p>
        </p:txBody>
      </p:sp>
      <p:grpSp>
        <p:nvGrpSpPr>
          <p:cNvPr id="53252" name="组合 1">
            <a:extLst>
              <a:ext uri="{FF2B5EF4-FFF2-40B4-BE49-F238E27FC236}">
                <a16:creationId xmlns:a16="http://schemas.microsoft.com/office/drawing/2014/main" id="{2018102D-CF49-D221-D329-CA77403F96E8}"/>
              </a:ext>
            </a:extLst>
          </p:cNvPr>
          <p:cNvGrpSpPr>
            <a:grpSpLocks/>
          </p:cNvGrpSpPr>
          <p:nvPr/>
        </p:nvGrpSpPr>
        <p:grpSpPr bwMode="auto">
          <a:xfrm>
            <a:off x="1128713" y="3068638"/>
            <a:ext cx="7908925" cy="3705225"/>
            <a:chOff x="76" y="1138"/>
            <a:chExt cx="18817" cy="8818"/>
          </a:xfrm>
        </p:grpSpPr>
        <p:grpSp>
          <p:nvGrpSpPr>
            <p:cNvPr id="53253" name="组合 2">
              <a:extLst>
                <a:ext uri="{FF2B5EF4-FFF2-40B4-BE49-F238E27FC236}">
                  <a16:creationId xmlns:a16="http://schemas.microsoft.com/office/drawing/2014/main" id="{8DAEA525-CA07-38D8-438E-207768A46068}"/>
                </a:ext>
              </a:extLst>
            </p:cNvPr>
            <p:cNvGrpSpPr>
              <a:grpSpLocks/>
            </p:cNvGrpSpPr>
            <p:nvPr/>
          </p:nvGrpSpPr>
          <p:grpSpPr bwMode="auto">
            <a:xfrm>
              <a:off x="76" y="1138"/>
              <a:ext cx="12377" cy="8818"/>
              <a:chOff x="76" y="1138"/>
              <a:chExt cx="12377" cy="8818"/>
            </a:xfrm>
          </p:grpSpPr>
          <p:sp>
            <p:nvSpPr>
              <p:cNvPr id="5" name="矩形 4">
                <a:extLst>
                  <a:ext uri="{FF2B5EF4-FFF2-40B4-BE49-F238E27FC236}">
                    <a16:creationId xmlns:a16="http://schemas.microsoft.com/office/drawing/2014/main" id="{F9B0DAE2-51B3-2417-51E5-01FB9D7A4D39}"/>
                  </a:ext>
                </a:extLst>
              </p:cNvPr>
              <p:cNvSpPr/>
              <p:nvPr>
                <p:custDataLst>
                  <p:tags r:id="rId2"/>
                </p:custDataLst>
              </p:nvPr>
            </p:nvSpPr>
            <p:spPr>
              <a:xfrm>
                <a:off x="76" y="1138"/>
                <a:ext cx="12377" cy="8818"/>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000" dirty="0">
                  <a:solidFill>
                    <a:schemeClr val="bg1"/>
                  </a:solidFill>
                </a:endParaRPr>
              </a:p>
            </p:txBody>
          </p:sp>
          <p:sp>
            <p:nvSpPr>
              <p:cNvPr id="6" name="椭圆 5">
                <a:extLst>
                  <a:ext uri="{FF2B5EF4-FFF2-40B4-BE49-F238E27FC236}">
                    <a16:creationId xmlns:a16="http://schemas.microsoft.com/office/drawing/2014/main" id="{79F96CCE-BDF1-C691-D990-D0DB784B8B76}"/>
                  </a:ext>
                </a:extLst>
              </p:cNvPr>
              <p:cNvSpPr/>
              <p:nvPr>
                <p:custDataLst>
                  <p:tags r:id="rId3"/>
                </p:custDataLst>
              </p:nvPr>
            </p:nvSpPr>
            <p:spPr>
              <a:xfrm>
                <a:off x="4182" y="1444"/>
                <a:ext cx="3278" cy="149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lang="zh-CN" altLang="en-US" sz="1000" b="1">
                    <a:solidFill>
                      <a:schemeClr val="bg1"/>
                    </a:solidFill>
                    <a:latin typeface="Gill Sans MT" panose="020B0502020104020203" pitchFamily="34" charset="0"/>
                    <a:ea typeface="华文中宋" panose="02010600040101010101" pitchFamily="2" charset="-122"/>
                    <a:sym typeface="+mn-ea"/>
                  </a:rPr>
                  <a:t>感兴趣的部分</a:t>
                </a:r>
                <a:endParaRPr lang="en-US" altLang="zh-CN" sz="1000" b="1">
                  <a:solidFill>
                    <a:schemeClr val="bg1"/>
                  </a:solidFill>
                  <a:latin typeface="Gill Sans MT" panose="020B0502020104020203" pitchFamily="34" charset="0"/>
                  <a:ea typeface="华文中宋" panose="02010600040101010101" pitchFamily="2" charset="-122"/>
                  <a:sym typeface="+mn-ea"/>
                </a:endParaRPr>
              </a:p>
            </p:txBody>
          </p:sp>
          <p:sp>
            <p:nvSpPr>
              <p:cNvPr id="7" name="椭圆 6">
                <a:extLst>
                  <a:ext uri="{FF2B5EF4-FFF2-40B4-BE49-F238E27FC236}">
                    <a16:creationId xmlns:a16="http://schemas.microsoft.com/office/drawing/2014/main" id="{F153A046-9232-8CCD-0E20-B6E9561096BD}"/>
                  </a:ext>
                </a:extLst>
              </p:cNvPr>
              <p:cNvSpPr/>
              <p:nvPr>
                <p:custDataLst>
                  <p:tags r:id="rId4"/>
                </p:custDataLst>
              </p:nvPr>
            </p:nvSpPr>
            <p:spPr>
              <a:xfrm>
                <a:off x="5556" y="2415"/>
                <a:ext cx="3278" cy="149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lang="zh-CN" altLang="en-US" sz="1000" b="1">
                    <a:solidFill>
                      <a:schemeClr val="bg1"/>
                    </a:solidFill>
                    <a:latin typeface="Gill Sans MT" panose="020B0502020104020203" pitchFamily="34" charset="0"/>
                    <a:ea typeface="华文中宋" panose="02010600040101010101" pitchFamily="2" charset="-122"/>
                    <a:sym typeface="+mn-ea"/>
                  </a:rPr>
                  <a:t>发件人</a:t>
                </a:r>
                <a:endParaRPr lang="en-US" altLang="zh-CN" sz="1000" b="1">
                  <a:solidFill>
                    <a:schemeClr val="bg1"/>
                  </a:solidFill>
                  <a:latin typeface="Gill Sans MT" panose="020B0502020104020203" pitchFamily="34" charset="0"/>
                  <a:ea typeface="华文中宋" panose="02010600040101010101" pitchFamily="2" charset="-122"/>
                  <a:sym typeface="+mn-ea"/>
                </a:endParaRPr>
              </a:p>
            </p:txBody>
          </p:sp>
          <p:sp>
            <p:nvSpPr>
              <p:cNvPr id="8" name="椭圆 7">
                <a:extLst>
                  <a:ext uri="{FF2B5EF4-FFF2-40B4-BE49-F238E27FC236}">
                    <a16:creationId xmlns:a16="http://schemas.microsoft.com/office/drawing/2014/main" id="{3C71E360-8860-FB44-6A9F-08E7FEC5AAC5}"/>
                  </a:ext>
                </a:extLst>
              </p:cNvPr>
              <p:cNvSpPr/>
              <p:nvPr>
                <p:custDataLst>
                  <p:tags r:id="rId5"/>
                </p:custDataLst>
              </p:nvPr>
            </p:nvSpPr>
            <p:spPr>
              <a:xfrm>
                <a:off x="8404" y="7523"/>
                <a:ext cx="3278" cy="1118"/>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000" dirty="0">
                    <a:solidFill>
                      <a:schemeClr val="bg1"/>
                    </a:solidFill>
                    <a:sym typeface="+mn-ea"/>
                  </a:rPr>
                  <a:t>老板</a:t>
                </a:r>
                <a:endParaRPr lang="en-US" altLang="zh-CN" sz="1000" dirty="0">
                  <a:solidFill>
                    <a:schemeClr val="bg1"/>
                  </a:solidFill>
                  <a:sym typeface="+mn-ea"/>
                </a:endParaRPr>
              </a:p>
            </p:txBody>
          </p:sp>
          <p:sp>
            <p:nvSpPr>
              <p:cNvPr id="9" name="椭圆 8">
                <a:extLst>
                  <a:ext uri="{FF2B5EF4-FFF2-40B4-BE49-F238E27FC236}">
                    <a16:creationId xmlns:a16="http://schemas.microsoft.com/office/drawing/2014/main" id="{587015A4-6656-FA2F-5939-B12148904225}"/>
                  </a:ext>
                </a:extLst>
              </p:cNvPr>
              <p:cNvSpPr/>
              <p:nvPr>
                <p:custDataLst>
                  <p:tags r:id="rId6"/>
                </p:custDataLst>
              </p:nvPr>
            </p:nvSpPr>
            <p:spPr>
              <a:xfrm>
                <a:off x="1145" y="7644"/>
                <a:ext cx="3278" cy="111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lang="zh-CN" altLang="en-US" sz="1000">
                    <a:solidFill>
                      <a:schemeClr val="bg1"/>
                    </a:solidFill>
                    <a:latin typeface="Gill Sans MT" panose="020B0502020104020203" pitchFamily="34" charset="0"/>
                    <a:ea typeface="华文中宋" panose="02010600040101010101" pitchFamily="2" charset="-122"/>
                    <a:sym typeface="+mn-ea"/>
                  </a:rPr>
                  <a:t>秘书</a:t>
                </a:r>
                <a:endParaRPr lang="en-US" altLang="zh-CN" sz="1000">
                  <a:solidFill>
                    <a:schemeClr val="bg1"/>
                  </a:solidFill>
                  <a:latin typeface="Gill Sans MT" panose="020B0502020104020203" pitchFamily="34" charset="0"/>
                  <a:ea typeface="华文中宋" panose="02010600040101010101" pitchFamily="2" charset="-122"/>
                  <a:sym typeface="+mn-ea"/>
                </a:endParaRPr>
              </a:p>
            </p:txBody>
          </p:sp>
          <p:sp>
            <p:nvSpPr>
              <p:cNvPr id="10" name="矩形 9">
                <a:extLst>
                  <a:ext uri="{FF2B5EF4-FFF2-40B4-BE49-F238E27FC236}">
                    <a16:creationId xmlns:a16="http://schemas.microsoft.com/office/drawing/2014/main" id="{167F770B-45A7-D312-2EA1-38ADC7E5649C}"/>
                  </a:ext>
                </a:extLst>
              </p:cNvPr>
              <p:cNvSpPr/>
              <p:nvPr>
                <p:custDataLst>
                  <p:tags r:id="rId7"/>
                </p:custDataLst>
              </p:nvPr>
            </p:nvSpPr>
            <p:spPr>
              <a:xfrm>
                <a:off x="767" y="4693"/>
                <a:ext cx="1779" cy="75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lang="zh-CN" altLang="en-US" sz="1000" b="1">
                    <a:solidFill>
                      <a:schemeClr val="bg1"/>
                    </a:solidFill>
                    <a:latin typeface="Gill Sans MT" panose="020B0502020104020203" pitchFamily="34" charset="0"/>
                    <a:ea typeface="华文中宋" panose="02010600040101010101" pitchFamily="2" charset="-122"/>
                    <a:sym typeface="+mn-ea"/>
                  </a:rPr>
                  <a:t>回复</a:t>
                </a:r>
                <a:endParaRPr lang="en-US" altLang="zh-CN" sz="1000" b="1">
                  <a:solidFill>
                    <a:schemeClr val="bg1"/>
                  </a:solidFill>
                  <a:latin typeface="Gill Sans MT" panose="020B0502020104020203" pitchFamily="34" charset="0"/>
                  <a:ea typeface="华文中宋" panose="02010600040101010101" pitchFamily="2" charset="-122"/>
                  <a:sym typeface="+mn-ea"/>
                </a:endParaRPr>
              </a:p>
            </p:txBody>
          </p:sp>
          <p:sp>
            <p:nvSpPr>
              <p:cNvPr id="11" name="矩形 10">
                <a:extLst>
                  <a:ext uri="{FF2B5EF4-FFF2-40B4-BE49-F238E27FC236}">
                    <a16:creationId xmlns:a16="http://schemas.microsoft.com/office/drawing/2014/main" id="{D29EE336-CD66-695B-0249-9F18D2BE8617}"/>
                  </a:ext>
                </a:extLst>
              </p:cNvPr>
              <p:cNvSpPr/>
              <p:nvPr>
                <p:custDataLst>
                  <p:tags r:id="rId8"/>
                </p:custDataLst>
              </p:nvPr>
            </p:nvSpPr>
            <p:spPr>
              <a:xfrm>
                <a:off x="148" y="6185"/>
                <a:ext cx="1783" cy="5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000" dirty="0">
                    <a:solidFill>
                      <a:schemeClr val="bg1"/>
                    </a:solidFill>
                    <a:sym typeface="+mn-ea"/>
                  </a:rPr>
                  <a:t>信息</a:t>
                </a:r>
                <a:endParaRPr lang="en-US" altLang="zh-CN" sz="1000" dirty="0">
                  <a:solidFill>
                    <a:schemeClr val="bg1"/>
                  </a:solidFill>
                  <a:sym typeface="+mn-ea"/>
                </a:endParaRPr>
              </a:p>
            </p:txBody>
          </p:sp>
          <p:sp>
            <p:nvSpPr>
              <p:cNvPr id="12" name="矩形 11">
                <a:extLst>
                  <a:ext uri="{FF2B5EF4-FFF2-40B4-BE49-F238E27FC236}">
                    <a16:creationId xmlns:a16="http://schemas.microsoft.com/office/drawing/2014/main" id="{3F0F5100-4B1A-F6FC-30B9-0078314278CA}"/>
                  </a:ext>
                </a:extLst>
              </p:cNvPr>
              <p:cNvSpPr/>
              <p:nvPr>
                <p:custDataLst>
                  <p:tags r:id="rId9"/>
                </p:custDataLst>
              </p:nvPr>
            </p:nvSpPr>
            <p:spPr>
              <a:xfrm>
                <a:off x="5862" y="8566"/>
                <a:ext cx="1783" cy="5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lang="zh-CN" altLang="en-US" sz="600">
                    <a:solidFill>
                      <a:schemeClr val="bg1"/>
                    </a:solidFill>
                    <a:latin typeface="Gill Sans MT" panose="020B0502020104020203" pitchFamily="34" charset="0"/>
                    <a:ea typeface="华文中宋" panose="02010600040101010101" pitchFamily="2" charset="-122"/>
                    <a:sym typeface="+mn-ea"/>
                  </a:rPr>
                  <a:t>一堆纸</a:t>
                </a:r>
                <a:endParaRPr lang="en-US" altLang="zh-CN" sz="600">
                  <a:solidFill>
                    <a:schemeClr val="bg1"/>
                  </a:solidFill>
                  <a:latin typeface="Gill Sans MT" panose="020B0502020104020203" pitchFamily="34" charset="0"/>
                  <a:ea typeface="华文中宋" panose="02010600040101010101" pitchFamily="2" charset="-122"/>
                  <a:sym typeface="+mn-ea"/>
                </a:endParaRPr>
              </a:p>
            </p:txBody>
          </p:sp>
          <p:sp>
            <p:nvSpPr>
              <p:cNvPr id="13" name="矩形 12">
                <a:extLst>
                  <a:ext uri="{FF2B5EF4-FFF2-40B4-BE49-F238E27FC236}">
                    <a16:creationId xmlns:a16="http://schemas.microsoft.com/office/drawing/2014/main" id="{03675C83-96C2-20B8-2AFE-80F46AC025C6}"/>
                  </a:ext>
                </a:extLst>
              </p:cNvPr>
              <p:cNvSpPr/>
              <p:nvPr>
                <p:custDataLst>
                  <p:tags r:id="rId10"/>
                </p:custDataLst>
              </p:nvPr>
            </p:nvSpPr>
            <p:spPr>
              <a:xfrm>
                <a:off x="7645" y="5547"/>
                <a:ext cx="1783" cy="5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000" dirty="0">
                    <a:solidFill>
                      <a:schemeClr val="bg1"/>
                    </a:solidFill>
                    <a:sym typeface="+mn-ea"/>
                  </a:rPr>
                  <a:t>信息</a:t>
                </a:r>
                <a:endParaRPr lang="en-US" altLang="zh-CN" sz="1000" dirty="0">
                  <a:solidFill>
                    <a:schemeClr val="bg1"/>
                  </a:solidFill>
                  <a:sym typeface="+mn-ea"/>
                </a:endParaRPr>
              </a:p>
            </p:txBody>
          </p:sp>
          <p:cxnSp>
            <p:nvCxnSpPr>
              <p:cNvPr id="14" name="直接箭头连接符 15">
                <a:extLst>
                  <a:ext uri="{FF2B5EF4-FFF2-40B4-BE49-F238E27FC236}">
                    <a16:creationId xmlns:a16="http://schemas.microsoft.com/office/drawing/2014/main" id="{B2F6A1B8-2677-B36B-E15A-7CD5ED362756}"/>
                  </a:ext>
                </a:extLst>
              </p:cNvPr>
              <p:cNvCxnSpPr>
                <a:endCxn id="6" idx="3"/>
              </p:cNvCxnSpPr>
              <p:nvPr>
                <p:custDataLst>
                  <p:tags r:id="rId11"/>
                </p:custDataLst>
              </p:nvPr>
            </p:nvCxnSpPr>
            <p:spPr>
              <a:xfrm flipV="1">
                <a:off x="1515" y="2721"/>
                <a:ext cx="3146" cy="3464"/>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6">
                <a:extLst>
                  <a:ext uri="{FF2B5EF4-FFF2-40B4-BE49-F238E27FC236}">
                    <a16:creationId xmlns:a16="http://schemas.microsoft.com/office/drawing/2014/main" id="{D01CF0B7-47AC-B0F1-656A-1D073D1B46CE}"/>
                  </a:ext>
                </a:extLst>
              </p:cNvPr>
              <p:cNvCxnSpPr/>
              <p:nvPr>
                <p:custDataLst>
                  <p:tags r:id="rId12"/>
                </p:custDataLst>
              </p:nvPr>
            </p:nvCxnSpPr>
            <p:spPr>
              <a:xfrm flipV="1">
                <a:off x="1613" y="3647"/>
                <a:ext cx="4053" cy="249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20">
                <a:extLst>
                  <a:ext uri="{FF2B5EF4-FFF2-40B4-BE49-F238E27FC236}">
                    <a16:creationId xmlns:a16="http://schemas.microsoft.com/office/drawing/2014/main" id="{E5CB4CA0-759F-4225-46D7-8A825987877F}"/>
                  </a:ext>
                </a:extLst>
              </p:cNvPr>
              <p:cNvCxnSpPr/>
              <p:nvPr>
                <p:custDataLst>
                  <p:tags r:id="rId13"/>
                </p:custDataLst>
              </p:nvPr>
            </p:nvCxnSpPr>
            <p:spPr>
              <a:xfrm flipH="1">
                <a:off x="2546" y="3620"/>
                <a:ext cx="3358" cy="3888"/>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7" name="矩形 16">
                <a:extLst>
                  <a:ext uri="{FF2B5EF4-FFF2-40B4-BE49-F238E27FC236}">
                    <a16:creationId xmlns:a16="http://schemas.microsoft.com/office/drawing/2014/main" id="{155ADCBB-28C7-8108-DAC5-379113A986EC}"/>
                  </a:ext>
                </a:extLst>
              </p:cNvPr>
              <p:cNvSpPr/>
              <p:nvPr>
                <p:custDataLst>
                  <p:tags r:id="rId14"/>
                </p:custDataLst>
              </p:nvPr>
            </p:nvSpPr>
            <p:spPr>
              <a:xfrm>
                <a:off x="3453" y="5426"/>
                <a:ext cx="1779" cy="55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000" b="1" dirty="0">
                    <a:solidFill>
                      <a:schemeClr val="bg1"/>
                    </a:solidFill>
                    <a:sym typeface="+mn-ea"/>
                  </a:rPr>
                  <a:t>接收</a:t>
                </a:r>
                <a:endParaRPr lang="en-US" altLang="zh-CN" sz="1000" b="1" dirty="0">
                  <a:solidFill>
                    <a:schemeClr val="bg1"/>
                  </a:solidFill>
                  <a:sym typeface="+mn-ea"/>
                </a:endParaRPr>
              </a:p>
            </p:txBody>
          </p:sp>
          <p:cxnSp>
            <p:nvCxnSpPr>
              <p:cNvPr id="18" name="直接箭头连接符 27">
                <a:extLst>
                  <a:ext uri="{FF2B5EF4-FFF2-40B4-BE49-F238E27FC236}">
                    <a16:creationId xmlns:a16="http://schemas.microsoft.com/office/drawing/2014/main" id="{7557867E-D315-CAE3-05A8-FF41CF68A527}"/>
                  </a:ext>
                </a:extLst>
              </p:cNvPr>
              <p:cNvCxnSpPr>
                <a:stCxn id="9" idx="7"/>
              </p:cNvCxnSpPr>
              <p:nvPr>
                <p:custDataLst>
                  <p:tags r:id="rId15"/>
                </p:custDataLst>
              </p:nvPr>
            </p:nvCxnSpPr>
            <p:spPr>
              <a:xfrm flipV="1">
                <a:off x="3944" y="3953"/>
                <a:ext cx="3199" cy="3854"/>
              </a:xfrm>
              <a:prstGeom prst="straightConnector1">
                <a:avLst/>
              </a:prstGeom>
              <a:ln>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32">
                <a:extLst>
                  <a:ext uri="{FF2B5EF4-FFF2-40B4-BE49-F238E27FC236}">
                    <a16:creationId xmlns:a16="http://schemas.microsoft.com/office/drawing/2014/main" id="{7AF576FA-AB13-7904-F2AC-F741E0F138F7}"/>
                  </a:ext>
                </a:extLst>
              </p:cNvPr>
              <p:cNvCxnSpPr>
                <a:endCxn id="8" idx="2"/>
              </p:cNvCxnSpPr>
              <p:nvPr>
                <p:custDataLst>
                  <p:tags r:id="rId16"/>
                </p:custDataLst>
              </p:nvPr>
            </p:nvCxnSpPr>
            <p:spPr>
              <a:xfrm>
                <a:off x="4340" y="8037"/>
                <a:ext cx="4064" cy="45"/>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0" name="矩形 19">
                <a:extLst>
                  <a:ext uri="{FF2B5EF4-FFF2-40B4-BE49-F238E27FC236}">
                    <a16:creationId xmlns:a16="http://schemas.microsoft.com/office/drawing/2014/main" id="{02584025-52BE-DF8F-F39C-903347672309}"/>
                  </a:ext>
                </a:extLst>
              </p:cNvPr>
              <p:cNvSpPr/>
              <p:nvPr>
                <p:custDataLst>
                  <p:tags r:id="rId17"/>
                </p:custDataLst>
              </p:nvPr>
            </p:nvSpPr>
            <p:spPr>
              <a:xfrm>
                <a:off x="5862" y="7761"/>
                <a:ext cx="1783" cy="55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lang="zh-CN" altLang="en-US" sz="700">
                    <a:solidFill>
                      <a:schemeClr val="bg1"/>
                    </a:solidFill>
                    <a:latin typeface="Gill Sans MT" panose="020B0502020104020203" pitchFamily="34" charset="0"/>
                    <a:ea typeface="华文中宋" panose="02010600040101010101" pitchFamily="2" charset="-122"/>
                  </a:rPr>
                  <a:t>一堆纸</a:t>
                </a:r>
              </a:p>
            </p:txBody>
          </p:sp>
          <p:sp>
            <p:nvSpPr>
              <p:cNvPr id="21" name="弧形 66">
                <a:extLst>
                  <a:ext uri="{FF2B5EF4-FFF2-40B4-BE49-F238E27FC236}">
                    <a16:creationId xmlns:a16="http://schemas.microsoft.com/office/drawing/2014/main" id="{2F428106-90EC-DFDD-50F4-26F1D9249BB8}"/>
                  </a:ext>
                </a:extLst>
              </p:cNvPr>
              <p:cNvSpPr/>
              <p:nvPr>
                <p:custDataLst>
                  <p:tags r:id="rId18"/>
                </p:custDataLst>
              </p:nvPr>
            </p:nvSpPr>
            <p:spPr>
              <a:xfrm flipH="1" flipV="1">
                <a:off x="3275" y="6522"/>
                <a:ext cx="7127" cy="3079"/>
              </a:xfrm>
              <a:prstGeom prst="arc">
                <a:avLst>
                  <a:gd name="adj1" fmla="val 11444808"/>
                  <a:gd name="adj2" fmla="val 20938968"/>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sz="1000">
                  <a:solidFill>
                    <a:schemeClr val="bg1"/>
                  </a:solidFill>
                </a:endParaRPr>
              </a:p>
            </p:txBody>
          </p:sp>
          <p:cxnSp>
            <p:nvCxnSpPr>
              <p:cNvPr id="22" name="直接连接符 68">
                <a:extLst>
                  <a:ext uri="{FF2B5EF4-FFF2-40B4-BE49-F238E27FC236}">
                    <a16:creationId xmlns:a16="http://schemas.microsoft.com/office/drawing/2014/main" id="{F47B3DDC-07EE-1CAE-890D-F402F56D7148}"/>
                  </a:ext>
                </a:extLst>
              </p:cNvPr>
              <p:cNvCxnSpPr/>
              <p:nvPr>
                <p:custDataLst>
                  <p:tags r:id="rId19"/>
                </p:custDataLst>
              </p:nvPr>
            </p:nvCxnSpPr>
            <p:spPr>
              <a:xfrm flipH="1">
                <a:off x="7645" y="8524"/>
                <a:ext cx="1413" cy="27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 name="直接箭头连接符 69">
                <a:extLst>
                  <a:ext uri="{FF2B5EF4-FFF2-40B4-BE49-F238E27FC236}">
                    <a16:creationId xmlns:a16="http://schemas.microsoft.com/office/drawing/2014/main" id="{EA646763-3BF2-47E3-AB5A-29D1286585A0}"/>
                  </a:ext>
                </a:extLst>
              </p:cNvPr>
              <p:cNvCxnSpPr/>
              <p:nvPr>
                <p:custDataLst>
                  <p:tags r:id="rId20"/>
                </p:custDataLst>
              </p:nvPr>
            </p:nvCxnSpPr>
            <p:spPr>
              <a:xfrm flipH="1" flipV="1">
                <a:off x="4397" y="8358"/>
                <a:ext cx="1465" cy="47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53274" name="组合 23">
                <a:extLst>
                  <a:ext uri="{FF2B5EF4-FFF2-40B4-BE49-F238E27FC236}">
                    <a16:creationId xmlns:a16="http://schemas.microsoft.com/office/drawing/2014/main" id="{F96DF57C-CDB3-4269-5596-9FBCD35E5D3A}"/>
                  </a:ext>
                </a:extLst>
              </p:cNvPr>
              <p:cNvGrpSpPr>
                <a:grpSpLocks/>
              </p:cNvGrpSpPr>
              <p:nvPr/>
            </p:nvGrpSpPr>
            <p:grpSpPr bwMode="auto">
              <a:xfrm>
                <a:off x="4226" y="3821"/>
                <a:ext cx="4707" cy="4077"/>
                <a:chOff x="2683465" y="2426137"/>
                <a:chExt cx="2989120" cy="2588953"/>
              </a:xfrm>
            </p:grpSpPr>
            <p:cxnSp>
              <p:nvCxnSpPr>
                <p:cNvPr id="29" name="直接连接符 75">
                  <a:extLst>
                    <a:ext uri="{FF2B5EF4-FFF2-40B4-BE49-F238E27FC236}">
                      <a16:creationId xmlns:a16="http://schemas.microsoft.com/office/drawing/2014/main" id="{A9390285-99B8-70EE-2640-4FD8CE72CC6C}"/>
                    </a:ext>
                  </a:extLst>
                </p:cNvPr>
                <p:cNvCxnSpPr/>
                <p:nvPr>
                  <p:custDataLst>
                    <p:tags r:id="rId25"/>
                  </p:custDataLst>
                </p:nvPr>
              </p:nvCxnSpPr>
              <p:spPr>
                <a:xfrm>
                  <a:off x="5106567" y="2425771"/>
                  <a:ext cx="522880" cy="1626606"/>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 name="直接箭头连接符 85">
                  <a:extLst>
                    <a:ext uri="{FF2B5EF4-FFF2-40B4-BE49-F238E27FC236}">
                      <a16:creationId xmlns:a16="http://schemas.microsoft.com/office/drawing/2014/main" id="{B76C4F2D-98EF-0AF3-2A07-44F823854CB2}"/>
                    </a:ext>
                  </a:extLst>
                </p:cNvPr>
                <p:cNvCxnSpPr/>
                <p:nvPr>
                  <p:custDataLst>
                    <p:tags r:id="rId26"/>
                  </p:custDataLst>
                </p:nvPr>
              </p:nvCxnSpPr>
              <p:spPr>
                <a:xfrm flipH="1">
                  <a:off x="2684048" y="4263500"/>
                  <a:ext cx="2820676" cy="750925"/>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1" name="任意多边形: 形状 88">
                  <a:extLst>
                    <a:ext uri="{FF2B5EF4-FFF2-40B4-BE49-F238E27FC236}">
                      <a16:creationId xmlns:a16="http://schemas.microsoft.com/office/drawing/2014/main" id="{80673273-9051-A00E-8332-61679BA23E7C}"/>
                    </a:ext>
                  </a:extLst>
                </p:cNvPr>
                <p:cNvSpPr/>
                <p:nvPr>
                  <p:custDataLst>
                    <p:tags r:id="rId27"/>
                  </p:custDataLst>
                </p:nvPr>
              </p:nvSpPr>
              <p:spPr>
                <a:xfrm rot="387095">
                  <a:off x="5466347" y="4040381"/>
                  <a:ext cx="206274" cy="249509"/>
                </a:xfrm>
                <a:custGeom>
                  <a:avLst/>
                  <a:gdLst>
                    <a:gd name="connsiteX0" fmla="*/ 147588 w 205476"/>
                    <a:gd name="connsiteY0" fmla="*/ 0 h 234760"/>
                    <a:gd name="connsiteX1" fmla="*/ 199023 w 205476"/>
                    <a:gd name="connsiteY1" fmla="*/ 142875 h 234760"/>
                    <a:gd name="connsiteX2" fmla="*/ 18048 w 205476"/>
                    <a:gd name="connsiteY2" fmla="*/ 226695 h 234760"/>
                    <a:gd name="connsiteX3" fmla="*/ 16143 w 205476"/>
                    <a:gd name="connsiteY3" fmla="*/ 226695 h 234760"/>
                  </a:gdLst>
                  <a:ahLst/>
                  <a:cxnLst>
                    <a:cxn ang="0">
                      <a:pos x="connsiteX0" y="connsiteY0"/>
                    </a:cxn>
                    <a:cxn ang="0">
                      <a:pos x="connsiteX1" y="connsiteY1"/>
                    </a:cxn>
                    <a:cxn ang="0">
                      <a:pos x="connsiteX2" y="connsiteY2"/>
                    </a:cxn>
                    <a:cxn ang="0">
                      <a:pos x="connsiteX3" y="connsiteY3"/>
                    </a:cxn>
                  </a:cxnLst>
                  <a:rect l="l" t="t" r="r" b="b"/>
                  <a:pathLst>
                    <a:path w="205476" h="234760">
                      <a:moveTo>
                        <a:pt x="147588" y="0"/>
                      </a:moveTo>
                      <a:cubicBezTo>
                        <a:pt x="184100" y="52546"/>
                        <a:pt x="220613" y="105093"/>
                        <a:pt x="199023" y="142875"/>
                      </a:cubicBezTo>
                      <a:cubicBezTo>
                        <a:pt x="177433" y="180657"/>
                        <a:pt x="18048" y="226695"/>
                        <a:pt x="18048" y="226695"/>
                      </a:cubicBezTo>
                      <a:cubicBezTo>
                        <a:pt x="-12432" y="240665"/>
                        <a:pt x="1855" y="233680"/>
                        <a:pt x="16143" y="226695"/>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000">
                    <a:solidFill>
                      <a:schemeClr val="bg1"/>
                    </a:solidFill>
                  </a:endParaRPr>
                </a:p>
              </p:txBody>
            </p:sp>
          </p:grpSp>
          <p:sp>
            <p:nvSpPr>
              <p:cNvPr id="53275" name="TextBox 26">
                <a:extLst>
                  <a:ext uri="{FF2B5EF4-FFF2-40B4-BE49-F238E27FC236}">
                    <a16:creationId xmlns:a16="http://schemas.microsoft.com/office/drawing/2014/main" id="{5E7FA91F-4050-D27E-0485-BE63A41CDEDE}"/>
                  </a:ext>
                </a:extLst>
              </p:cNvPr>
              <p:cNvSpPr txBox="1">
                <a:spLocks noChangeArrowheads="1"/>
              </p:cNvSpPr>
              <p:nvPr>
                <p:custDataLst>
                  <p:tags r:id="rId21"/>
                </p:custDataLst>
              </p:nvPr>
            </p:nvSpPr>
            <p:spPr bwMode="auto">
              <a:xfrm>
                <a:off x="2800" y="3720"/>
                <a:ext cx="731" cy="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en-US" altLang="zh-CN" sz="1000">
                    <a:solidFill>
                      <a:schemeClr val="bg1"/>
                    </a:solidFill>
                  </a:rPr>
                  <a:t>cc</a:t>
                </a:r>
              </a:p>
            </p:txBody>
          </p:sp>
          <p:sp>
            <p:nvSpPr>
              <p:cNvPr id="53276" name="TextBox 36">
                <a:extLst>
                  <a:ext uri="{FF2B5EF4-FFF2-40B4-BE49-F238E27FC236}">
                    <a16:creationId xmlns:a16="http://schemas.microsoft.com/office/drawing/2014/main" id="{122AA773-543E-DEB2-2228-6629F291C810}"/>
                  </a:ext>
                </a:extLst>
              </p:cNvPr>
              <p:cNvSpPr txBox="1">
                <a:spLocks noChangeArrowheads="1"/>
              </p:cNvSpPr>
              <p:nvPr>
                <p:custDataLst>
                  <p:tags r:id="rId22"/>
                </p:custDataLst>
              </p:nvPr>
            </p:nvSpPr>
            <p:spPr bwMode="auto">
              <a:xfrm>
                <a:off x="9733" y="3280"/>
                <a:ext cx="2720" cy="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sz="1000">
                    <a:solidFill>
                      <a:schemeClr val="bg1"/>
                    </a:solidFill>
                  </a:rPr>
                  <a:t>问题：</a:t>
                </a:r>
                <a:endParaRPr lang="en-US" altLang="zh-CN" sz="1000">
                  <a:solidFill>
                    <a:schemeClr val="bg1"/>
                  </a:solidFill>
                </a:endParaRPr>
              </a:p>
              <a:p>
                <a:r>
                  <a:rPr lang="zh-CN" altLang="en-US" sz="1000">
                    <a:solidFill>
                      <a:schemeClr val="bg1"/>
                    </a:solidFill>
                  </a:rPr>
                  <a:t>没有收到消息</a:t>
                </a:r>
                <a:endParaRPr lang="en-US" altLang="zh-CN" sz="1000">
                  <a:solidFill>
                    <a:schemeClr val="bg1"/>
                  </a:solidFill>
                </a:endParaRPr>
              </a:p>
            </p:txBody>
          </p:sp>
          <p:sp>
            <p:nvSpPr>
              <p:cNvPr id="53277" name="TextBox 37">
                <a:extLst>
                  <a:ext uri="{FF2B5EF4-FFF2-40B4-BE49-F238E27FC236}">
                    <a16:creationId xmlns:a16="http://schemas.microsoft.com/office/drawing/2014/main" id="{50920484-6453-747D-FB31-F79EDF2F77A3}"/>
                  </a:ext>
                </a:extLst>
              </p:cNvPr>
              <p:cNvSpPr txBox="1">
                <a:spLocks noChangeArrowheads="1"/>
              </p:cNvSpPr>
              <p:nvPr>
                <p:custDataLst>
                  <p:tags r:id="rId23"/>
                </p:custDataLst>
              </p:nvPr>
            </p:nvSpPr>
            <p:spPr bwMode="auto">
              <a:xfrm>
                <a:off x="5410" y="4820"/>
                <a:ext cx="1740" cy="549"/>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en-US" altLang="zh-CN" sz="900">
                    <a:solidFill>
                      <a:schemeClr val="bg1"/>
                    </a:solidFill>
                  </a:rPr>
                  <a:t>?</a:t>
                </a:r>
                <a:r>
                  <a:rPr lang="zh-CN" altLang="en-US" sz="900">
                    <a:solidFill>
                      <a:schemeClr val="bg1"/>
                    </a:solidFill>
                  </a:rPr>
                  <a:t>设置会议</a:t>
                </a:r>
                <a:endParaRPr lang="en-US" altLang="zh-CN" sz="900">
                  <a:solidFill>
                    <a:schemeClr val="bg1"/>
                  </a:solidFill>
                </a:endParaRPr>
              </a:p>
            </p:txBody>
          </p:sp>
          <p:sp>
            <p:nvSpPr>
              <p:cNvPr id="53278" name="TextBox 38">
                <a:extLst>
                  <a:ext uri="{FF2B5EF4-FFF2-40B4-BE49-F238E27FC236}">
                    <a16:creationId xmlns:a16="http://schemas.microsoft.com/office/drawing/2014/main" id="{A13428E8-CAC1-0917-40E3-031B9941A6B1}"/>
                  </a:ext>
                </a:extLst>
              </p:cNvPr>
              <p:cNvSpPr txBox="1">
                <a:spLocks noChangeArrowheads="1"/>
              </p:cNvSpPr>
              <p:nvPr>
                <p:custDataLst>
                  <p:tags r:id="rId24"/>
                </p:custDataLst>
              </p:nvPr>
            </p:nvSpPr>
            <p:spPr bwMode="auto">
              <a:xfrm>
                <a:off x="6300" y="9343"/>
                <a:ext cx="1320" cy="583"/>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en-US" altLang="zh-CN" sz="1000">
                    <a:solidFill>
                      <a:schemeClr val="bg1"/>
                    </a:solidFill>
                  </a:rPr>
                  <a:t>? talk</a:t>
                </a:r>
              </a:p>
            </p:txBody>
          </p:sp>
        </p:grpSp>
        <p:sp>
          <p:nvSpPr>
            <p:cNvPr id="53254" name="文本框 3">
              <a:extLst>
                <a:ext uri="{FF2B5EF4-FFF2-40B4-BE49-F238E27FC236}">
                  <a16:creationId xmlns:a16="http://schemas.microsoft.com/office/drawing/2014/main" id="{FC742D5A-FE58-77B8-490F-9B049DEBD8FF}"/>
                </a:ext>
              </a:extLst>
            </p:cNvPr>
            <p:cNvSpPr txBox="1">
              <a:spLocks noChangeArrowheads="1"/>
            </p:cNvSpPr>
            <p:nvPr>
              <p:custDataLst>
                <p:tags r:id="rId1"/>
              </p:custDataLst>
            </p:nvPr>
          </p:nvSpPr>
          <p:spPr bwMode="auto">
            <a:xfrm>
              <a:off x="12446" y="1443"/>
              <a:ext cx="6447" cy="79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sz="1600"/>
                <a:t>这个模型显示了组织中人与人之间的交流。发给老板的信息被秘书截获，秘书将其打印出来并在纸上发送给老板。老板写下回复并将其反馈给秘书，秘书将回复和其他信息发送给最初的发件人，有时还发送给其他人。</a:t>
              </a:r>
            </a:p>
            <a:p>
              <a:r>
                <a:rPr lang="zh-CN" altLang="en-US" sz="1600"/>
                <a:t>因为秘书使用存储和转发邮件，她没有办法知道这些回复是否已经通过。我们知道秘书通过电话与人沟通，但我们不知道为什么，也许是为了安排会议。</a:t>
              </a:r>
            </a:p>
          </p:txBody>
        </p:sp>
      </p:gr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8146" name="Rectangle 2">
            <a:extLst>
              <a:ext uri="{FF2B5EF4-FFF2-40B4-BE49-F238E27FC236}">
                <a16:creationId xmlns:a16="http://schemas.microsoft.com/office/drawing/2014/main" id="{FB9BA83A-0DE6-EBA9-43F0-B5B19D89EB4A}"/>
              </a:ext>
            </a:extLst>
          </p:cNvPr>
          <p:cNvSpPr>
            <a:spLocks noGrp="1" noChangeArrowheads="1"/>
          </p:cNvSpPr>
          <p:nvPr>
            <p:ph type="title"/>
          </p:nvPr>
        </p:nvSpPr>
        <p:spPr/>
        <p:txBody>
          <a:bodyPr/>
          <a:lstStyle/>
          <a:p>
            <a:pPr eaLnBrk="1" fontAlgn="auto" hangingPunct="1">
              <a:spcAft>
                <a:spcPts val="0"/>
              </a:spcAft>
              <a:defRPr/>
            </a:pPr>
            <a:r>
              <a:rPr lang="zh-CN" altLang="en-US">
                <a:solidFill>
                  <a:schemeClr val="tx2">
                    <a:satMod val="130000"/>
                  </a:schemeClr>
                </a:solidFill>
              </a:rPr>
              <a:t>工作建模</a:t>
            </a:r>
          </a:p>
        </p:txBody>
      </p:sp>
      <p:sp>
        <p:nvSpPr>
          <p:cNvPr id="54274" name="Rectangle 3">
            <a:extLst>
              <a:ext uri="{FF2B5EF4-FFF2-40B4-BE49-F238E27FC236}">
                <a16:creationId xmlns:a16="http://schemas.microsoft.com/office/drawing/2014/main" id="{941249CC-DCF0-42A6-30A8-4776E6D9A8A7}"/>
              </a:ext>
            </a:extLst>
          </p:cNvPr>
          <p:cNvSpPr>
            <a:spLocks noGrp="1"/>
          </p:cNvSpPr>
          <p:nvPr>
            <p:ph idx="1"/>
          </p:nvPr>
        </p:nvSpPr>
        <p:spPr/>
        <p:txBody>
          <a:bodyPr/>
          <a:lstStyle/>
          <a:p>
            <a:pPr eaLnBrk="1" hangingPunct="1"/>
            <a:r>
              <a:rPr lang="zh-CN" altLang="en-US"/>
              <a:t>顺序模型</a:t>
            </a:r>
          </a:p>
          <a:p>
            <a:pPr lvl="1" eaLnBrk="1" hangingPunct="1"/>
            <a:r>
              <a:rPr lang="zh-CN" altLang="en-US"/>
              <a:t>表示为了达到某个目标而执行的活动的具体步骤</a:t>
            </a:r>
          </a:p>
        </p:txBody>
      </p:sp>
      <p:sp>
        <p:nvSpPr>
          <p:cNvPr id="54275" name="灯片编号占位符 3">
            <a:extLst>
              <a:ext uri="{FF2B5EF4-FFF2-40B4-BE49-F238E27FC236}">
                <a16:creationId xmlns:a16="http://schemas.microsoft.com/office/drawing/2014/main" id="{59A021C3-DDA1-E56F-D395-848451D74C4C}"/>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600"/>
              </a:spcBef>
              <a:buClr>
                <a:schemeClr val="accent1"/>
              </a:buClr>
              <a:buSzPct val="80000"/>
              <a:buFont typeface="Wingdings 2" panose="05020102010507070707" pitchFamily="82" charset="2"/>
              <a:buChar char=""/>
              <a:defRPr sz="3200">
                <a:solidFill>
                  <a:schemeClr val="tx1"/>
                </a:solidFill>
                <a:latin typeface="Gill Sans MT" panose="020B0502020104020203" pitchFamily="34" charset="0"/>
                <a:ea typeface="华文中宋" panose="02010600040101010101" pitchFamily="2" charset="-122"/>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anose="020B0502020104020203" pitchFamily="34" charset="0"/>
                <a:ea typeface="华文中宋" panose="02010600040101010101" pitchFamily="2" charset="-122"/>
              </a:defRPr>
            </a:lvl2pPr>
            <a:lvl3pPr marL="1143000" indent="-228600">
              <a:spcBef>
                <a:spcPct val="20000"/>
              </a:spcBef>
              <a:buClr>
                <a:schemeClr val="accent2"/>
              </a:buClr>
              <a:buFont typeface="Wingdings 2" panose="05020102010507070707" pitchFamily="82" charset="2"/>
              <a:buChar char=""/>
              <a:defRPr sz="2400">
                <a:solidFill>
                  <a:schemeClr val="tx1"/>
                </a:solidFill>
                <a:latin typeface="Gill Sans MT" panose="020B0502020104020203" pitchFamily="34" charset="0"/>
                <a:ea typeface="华文中宋" panose="02010600040101010101" pitchFamily="2" charset="-122"/>
              </a:defRPr>
            </a:lvl3pPr>
            <a:lvl4pPr marL="1600200" indent="-228600">
              <a:spcBef>
                <a:spcPct val="20000"/>
              </a:spcBef>
              <a:buClr>
                <a:srgbClr val="C32D2E"/>
              </a:buClr>
              <a:buFont typeface="Wingdings 2" panose="05020102010507070707" pitchFamily="82" charset="2"/>
              <a:buChar char=""/>
              <a:defRPr sz="2000">
                <a:solidFill>
                  <a:schemeClr val="tx1"/>
                </a:solidFill>
                <a:latin typeface="Gill Sans MT" panose="020B0502020104020203" pitchFamily="34" charset="0"/>
                <a:ea typeface="华文中宋" panose="02010600040101010101" pitchFamily="2" charset="-122"/>
              </a:defRPr>
            </a:lvl4pPr>
            <a:lvl5pPr marL="2057400" indent="-228600">
              <a:spcBef>
                <a:spcPct val="20000"/>
              </a:spcBef>
              <a:buClr>
                <a:srgbClr val="84AA33"/>
              </a:buClr>
              <a:buFont typeface="Wingdings 2" panose="05020102010507070707" pitchFamily="82" charset="2"/>
              <a:buChar char=""/>
              <a:defRPr sz="2000">
                <a:solidFill>
                  <a:schemeClr val="tx1"/>
                </a:solidFill>
                <a:latin typeface="Gill Sans MT" panose="020B0502020104020203" pitchFamily="34" charset="0"/>
                <a:ea typeface="华文中宋" panose="02010600040101010101" pitchFamily="2" charset="-122"/>
              </a:defRPr>
            </a:lvl5pPr>
            <a:lvl6pPr marL="2514600" indent="-228600" eaLnBrk="0" fontAlgn="base" hangingPunct="0">
              <a:spcBef>
                <a:spcPct val="20000"/>
              </a:spcBef>
              <a:spcAft>
                <a:spcPct val="0"/>
              </a:spcAft>
              <a:buClr>
                <a:srgbClr val="84AA33"/>
              </a:buClr>
              <a:buFont typeface="Wingdings 2" panose="05020102010507070707" pitchFamily="82" charset="2"/>
              <a:buChar char=""/>
              <a:defRPr sz="2000">
                <a:solidFill>
                  <a:schemeClr val="tx1"/>
                </a:solidFill>
                <a:latin typeface="Gill Sans MT" panose="020B0502020104020203" pitchFamily="34" charset="0"/>
                <a:ea typeface="华文中宋" panose="02010600040101010101" pitchFamily="2" charset="-122"/>
              </a:defRPr>
            </a:lvl6pPr>
            <a:lvl7pPr marL="2971800" indent="-228600" eaLnBrk="0" fontAlgn="base" hangingPunct="0">
              <a:spcBef>
                <a:spcPct val="20000"/>
              </a:spcBef>
              <a:spcAft>
                <a:spcPct val="0"/>
              </a:spcAft>
              <a:buClr>
                <a:srgbClr val="84AA33"/>
              </a:buClr>
              <a:buFont typeface="Wingdings 2" panose="05020102010507070707" pitchFamily="82" charset="2"/>
              <a:buChar char=""/>
              <a:defRPr sz="2000">
                <a:solidFill>
                  <a:schemeClr val="tx1"/>
                </a:solidFill>
                <a:latin typeface="Gill Sans MT" panose="020B0502020104020203" pitchFamily="34" charset="0"/>
                <a:ea typeface="华文中宋" panose="02010600040101010101" pitchFamily="2" charset="-122"/>
              </a:defRPr>
            </a:lvl7pPr>
            <a:lvl8pPr marL="3429000" indent="-228600" eaLnBrk="0" fontAlgn="base" hangingPunct="0">
              <a:spcBef>
                <a:spcPct val="20000"/>
              </a:spcBef>
              <a:spcAft>
                <a:spcPct val="0"/>
              </a:spcAft>
              <a:buClr>
                <a:srgbClr val="84AA33"/>
              </a:buClr>
              <a:buFont typeface="Wingdings 2" panose="05020102010507070707" pitchFamily="82" charset="2"/>
              <a:buChar char=""/>
              <a:defRPr sz="2000">
                <a:solidFill>
                  <a:schemeClr val="tx1"/>
                </a:solidFill>
                <a:latin typeface="Gill Sans MT" panose="020B0502020104020203" pitchFamily="34" charset="0"/>
                <a:ea typeface="华文中宋" panose="02010600040101010101" pitchFamily="2" charset="-122"/>
              </a:defRPr>
            </a:lvl8pPr>
            <a:lvl9pPr marL="3886200" indent="-228600" eaLnBrk="0" fontAlgn="base" hangingPunct="0">
              <a:spcBef>
                <a:spcPct val="20000"/>
              </a:spcBef>
              <a:spcAft>
                <a:spcPct val="0"/>
              </a:spcAft>
              <a:buClr>
                <a:srgbClr val="84AA33"/>
              </a:buClr>
              <a:buFont typeface="Wingdings 2" panose="05020102010507070707" pitchFamily="82" charset="2"/>
              <a:buChar char=""/>
              <a:defRPr sz="2000">
                <a:solidFill>
                  <a:schemeClr val="tx1"/>
                </a:solidFill>
                <a:latin typeface="Gill Sans MT" panose="020B0502020104020203" pitchFamily="34" charset="0"/>
                <a:ea typeface="华文中宋" panose="02010600040101010101" pitchFamily="2" charset="-122"/>
              </a:defRPr>
            </a:lvl9pPr>
          </a:lstStyle>
          <a:p>
            <a:pPr>
              <a:spcBef>
                <a:spcPct val="0"/>
              </a:spcBef>
              <a:buClrTx/>
              <a:buSzTx/>
              <a:buFontTx/>
              <a:buNone/>
            </a:pPr>
            <a:fld id="{7F15E6BA-1760-4E4B-B74D-F3631EB3465B}" type="slidenum">
              <a:rPr lang="en-US" altLang="zh-CN" sz="1200" smtClean="0">
                <a:solidFill>
                  <a:srgbClr val="B5A788"/>
                </a:solidFill>
                <a:latin typeface="Times New Roman" panose="02020603050405020304" pitchFamily="18" charset="0"/>
                <a:ea typeface="宋体" panose="02010600030101010101" pitchFamily="2" charset="-122"/>
              </a:rPr>
              <a:pPr>
                <a:spcBef>
                  <a:spcPct val="0"/>
                </a:spcBef>
                <a:buClrTx/>
                <a:buSzTx/>
                <a:buFontTx/>
                <a:buNone/>
              </a:pPr>
              <a:t>39</a:t>
            </a:fld>
            <a:endParaRPr lang="en-US" altLang="zh-CN" sz="1200">
              <a:solidFill>
                <a:srgbClr val="B5A788"/>
              </a:solidFill>
              <a:latin typeface="Times New Roman" panose="02020603050405020304" pitchFamily="18" charset="0"/>
              <a:ea typeface="宋体" panose="02010600030101010101" pitchFamily="2" charset="-122"/>
            </a:endParaRPr>
          </a:p>
        </p:txBody>
      </p:sp>
      <p:grpSp>
        <p:nvGrpSpPr>
          <p:cNvPr id="54276" name="组合 1">
            <a:extLst>
              <a:ext uri="{FF2B5EF4-FFF2-40B4-BE49-F238E27FC236}">
                <a16:creationId xmlns:a16="http://schemas.microsoft.com/office/drawing/2014/main" id="{E4C202F7-AFA2-4D5D-5E3F-D15694395A46}"/>
              </a:ext>
            </a:extLst>
          </p:cNvPr>
          <p:cNvGrpSpPr>
            <a:grpSpLocks/>
          </p:cNvGrpSpPr>
          <p:nvPr/>
        </p:nvGrpSpPr>
        <p:grpSpPr bwMode="auto">
          <a:xfrm>
            <a:off x="1187450" y="2967038"/>
            <a:ext cx="7921625" cy="3557587"/>
            <a:chOff x="1479" y="2554"/>
            <a:chExt cx="16708" cy="7059"/>
          </a:xfrm>
        </p:grpSpPr>
        <p:grpSp>
          <p:nvGrpSpPr>
            <p:cNvPr id="54277" name="组合 2">
              <a:extLst>
                <a:ext uri="{FF2B5EF4-FFF2-40B4-BE49-F238E27FC236}">
                  <a16:creationId xmlns:a16="http://schemas.microsoft.com/office/drawing/2014/main" id="{F76E07A8-F783-1861-EA32-35E84B9C1A69}"/>
                </a:ext>
              </a:extLst>
            </p:cNvPr>
            <p:cNvGrpSpPr>
              <a:grpSpLocks/>
            </p:cNvGrpSpPr>
            <p:nvPr/>
          </p:nvGrpSpPr>
          <p:grpSpPr bwMode="auto">
            <a:xfrm>
              <a:off x="7959" y="2636"/>
              <a:ext cx="10228" cy="6977"/>
              <a:chOff x="7959" y="2636"/>
              <a:chExt cx="10228" cy="6977"/>
            </a:xfrm>
          </p:grpSpPr>
          <p:sp>
            <p:nvSpPr>
              <p:cNvPr id="5" name="矩形 4">
                <a:extLst>
                  <a:ext uri="{FF2B5EF4-FFF2-40B4-BE49-F238E27FC236}">
                    <a16:creationId xmlns:a16="http://schemas.microsoft.com/office/drawing/2014/main" id="{68902BC0-7BB7-E6AA-94B4-54AC0E03BA3C}"/>
                  </a:ext>
                </a:extLst>
              </p:cNvPr>
              <p:cNvSpPr/>
              <p:nvPr>
                <p:custDataLst>
                  <p:tags r:id="rId2"/>
                </p:custDataLst>
              </p:nvPr>
            </p:nvSpPr>
            <p:spPr>
              <a:xfrm>
                <a:off x="8032" y="2636"/>
                <a:ext cx="10155" cy="6977"/>
              </a:xfrm>
              <a:prstGeom prst="rect">
                <a:avLst/>
              </a:prstGeom>
              <a:ln>
                <a:solidFill>
                  <a:schemeClr val="bg1">
                    <a:alpha val="0"/>
                  </a:schemeClr>
                </a:solidFill>
              </a:ln>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zh-CN" altLang="en-US" sz="2000"/>
              </a:p>
            </p:txBody>
          </p:sp>
          <p:sp>
            <p:nvSpPr>
              <p:cNvPr id="54280" name="文本框 5">
                <a:extLst>
                  <a:ext uri="{FF2B5EF4-FFF2-40B4-BE49-F238E27FC236}">
                    <a16:creationId xmlns:a16="http://schemas.microsoft.com/office/drawing/2014/main" id="{90871083-287B-D2B5-B6F1-C5442FD29CB9}"/>
                  </a:ext>
                </a:extLst>
              </p:cNvPr>
              <p:cNvSpPr txBox="1">
                <a:spLocks noChangeArrowheads="1"/>
              </p:cNvSpPr>
              <p:nvPr>
                <p:custDataLst>
                  <p:tags r:id="rId3"/>
                </p:custDataLst>
              </p:nvPr>
            </p:nvSpPr>
            <p:spPr bwMode="auto">
              <a:xfrm>
                <a:off x="11282" y="3167"/>
                <a:ext cx="2854" cy="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lang="zh-CN" altLang="en-US" sz="1000" b="1">
                    <a:solidFill>
                      <a:schemeClr val="bg1"/>
                    </a:solidFill>
                  </a:rPr>
                  <a:t>决定处理老板的邮件</a:t>
                </a:r>
              </a:p>
            </p:txBody>
          </p:sp>
          <p:sp>
            <p:nvSpPr>
              <p:cNvPr id="54281" name="文本框 6">
                <a:extLst>
                  <a:ext uri="{FF2B5EF4-FFF2-40B4-BE49-F238E27FC236}">
                    <a16:creationId xmlns:a16="http://schemas.microsoft.com/office/drawing/2014/main" id="{B8B0A6DA-6A93-7CBB-7C62-8F0F54C2B293}"/>
                  </a:ext>
                </a:extLst>
              </p:cNvPr>
              <p:cNvSpPr txBox="1">
                <a:spLocks noChangeArrowheads="1"/>
              </p:cNvSpPr>
              <p:nvPr>
                <p:custDataLst>
                  <p:tags r:id="rId4"/>
                </p:custDataLst>
              </p:nvPr>
            </p:nvSpPr>
            <p:spPr bwMode="auto">
              <a:xfrm>
                <a:off x="8339" y="4109"/>
                <a:ext cx="2523" cy="9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sz="1000" b="1">
                    <a:solidFill>
                      <a:schemeClr val="bg1"/>
                    </a:solidFill>
                  </a:rPr>
                  <a:t>意图：对带有老板评论的邮件作出回应</a:t>
                </a:r>
                <a:endParaRPr lang="zh-CN" altLang="zh-CN" sz="1000" b="1">
                  <a:solidFill>
                    <a:schemeClr val="bg1"/>
                  </a:solidFill>
                </a:endParaRPr>
              </a:p>
            </p:txBody>
          </p:sp>
          <p:sp>
            <p:nvSpPr>
              <p:cNvPr id="54282" name="文本框 7">
                <a:extLst>
                  <a:ext uri="{FF2B5EF4-FFF2-40B4-BE49-F238E27FC236}">
                    <a16:creationId xmlns:a16="http://schemas.microsoft.com/office/drawing/2014/main" id="{A677BA8C-7882-BB96-4B8A-ABEEC79E1DA0}"/>
                  </a:ext>
                </a:extLst>
              </p:cNvPr>
              <p:cNvSpPr txBox="1">
                <a:spLocks noChangeArrowheads="1"/>
              </p:cNvSpPr>
              <p:nvPr>
                <p:custDataLst>
                  <p:tags r:id="rId5"/>
                </p:custDataLst>
              </p:nvPr>
            </p:nvSpPr>
            <p:spPr bwMode="auto">
              <a:xfrm>
                <a:off x="11999" y="3909"/>
                <a:ext cx="1495" cy="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lang="zh-CN" altLang="en-US" sz="800" b="1">
                    <a:solidFill>
                      <a:schemeClr val="bg1"/>
                    </a:solidFill>
                  </a:rPr>
                  <a:t>从老板那里获得堆栈</a:t>
                </a:r>
                <a:endParaRPr lang="zh-CN" altLang="zh-CN" sz="800" b="1">
                  <a:solidFill>
                    <a:schemeClr val="bg1"/>
                  </a:solidFill>
                </a:endParaRPr>
              </a:p>
            </p:txBody>
          </p:sp>
          <p:sp>
            <p:nvSpPr>
              <p:cNvPr id="54283" name="文本框 8">
                <a:extLst>
                  <a:ext uri="{FF2B5EF4-FFF2-40B4-BE49-F238E27FC236}">
                    <a16:creationId xmlns:a16="http://schemas.microsoft.com/office/drawing/2014/main" id="{9E9CD5CA-93B1-64C9-5313-E589C638FD5F}"/>
                  </a:ext>
                </a:extLst>
              </p:cNvPr>
              <p:cNvSpPr txBox="1">
                <a:spLocks noChangeArrowheads="1"/>
              </p:cNvSpPr>
              <p:nvPr>
                <p:custDataLst>
                  <p:tags r:id="rId6"/>
                </p:custDataLst>
              </p:nvPr>
            </p:nvSpPr>
            <p:spPr bwMode="auto">
              <a:xfrm>
                <a:off x="11594" y="4831"/>
                <a:ext cx="2283" cy="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lang="zh-CN" altLang="en-US" sz="1000" b="1">
                    <a:solidFill>
                      <a:schemeClr val="bg1"/>
                    </a:solidFill>
                  </a:rPr>
                  <a:t>获取昨天的邮件</a:t>
                </a:r>
                <a:endParaRPr lang="zh-CN" altLang="zh-CN" sz="1000" b="1">
                  <a:solidFill>
                    <a:schemeClr val="bg1"/>
                  </a:solidFill>
                </a:endParaRPr>
              </a:p>
            </p:txBody>
          </p:sp>
          <p:sp>
            <p:nvSpPr>
              <p:cNvPr id="54284" name="文本框 9">
                <a:extLst>
                  <a:ext uri="{FF2B5EF4-FFF2-40B4-BE49-F238E27FC236}">
                    <a16:creationId xmlns:a16="http://schemas.microsoft.com/office/drawing/2014/main" id="{EE1B90AA-1096-D06D-9FE9-D773A7050EE2}"/>
                  </a:ext>
                </a:extLst>
              </p:cNvPr>
              <p:cNvSpPr txBox="1">
                <a:spLocks noChangeArrowheads="1"/>
              </p:cNvSpPr>
              <p:nvPr>
                <p:custDataLst>
                  <p:tags r:id="rId7"/>
                </p:custDataLst>
              </p:nvPr>
            </p:nvSpPr>
            <p:spPr bwMode="auto">
              <a:xfrm>
                <a:off x="11554" y="5568"/>
                <a:ext cx="2335" cy="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lang="zh-CN" altLang="en-US" sz="1000" b="1">
                    <a:solidFill>
                      <a:schemeClr val="bg1"/>
                    </a:solidFill>
                  </a:rPr>
                  <a:t>从系统中的堆栈中找到顶级信息</a:t>
                </a:r>
                <a:endParaRPr lang="zh-CN" altLang="zh-CN" sz="1000" b="1">
                  <a:solidFill>
                    <a:schemeClr val="bg1"/>
                  </a:solidFill>
                </a:endParaRPr>
              </a:p>
            </p:txBody>
          </p:sp>
          <p:sp>
            <p:nvSpPr>
              <p:cNvPr id="54285" name="文本框 10">
                <a:extLst>
                  <a:ext uri="{FF2B5EF4-FFF2-40B4-BE49-F238E27FC236}">
                    <a16:creationId xmlns:a16="http://schemas.microsoft.com/office/drawing/2014/main" id="{7F1C0AA0-EECD-1BD2-328A-19F12E7530C2}"/>
                  </a:ext>
                </a:extLst>
              </p:cNvPr>
              <p:cNvSpPr txBox="1">
                <a:spLocks noChangeArrowheads="1"/>
              </p:cNvSpPr>
              <p:nvPr>
                <p:custDataLst>
                  <p:tags r:id="rId8"/>
                </p:custDataLst>
              </p:nvPr>
            </p:nvSpPr>
            <p:spPr bwMode="auto">
              <a:xfrm>
                <a:off x="11692" y="6615"/>
                <a:ext cx="2084" cy="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lang="zh-CN" altLang="en-US" sz="1000" b="1">
                    <a:solidFill>
                      <a:schemeClr val="bg1"/>
                    </a:solidFill>
                  </a:rPr>
                  <a:t>决定做什么</a:t>
                </a:r>
                <a:endParaRPr lang="zh-CN" altLang="zh-CN" sz="1000" b="1">
                  <a:solidFill>
                    <a:schemeClr val="bg1"/>
                  </a:solidFill>
                </a:endParaRPr>
              </a:p>
            </p:txBody>
          </p:sp>
          <p:sp>
            <p:nvSpPr>
              <p:cNvPr id="54286" name="文本框 11">
                <a:extLst>
                  <a:ext uri="{FF2B5EF4-FFF2-40B4-BE49-F238E27FC236}">
                    <a16:creationId xmlns:a16="http://schemas.microsoft.com/office/drawing/2014/main" id="{3C591E81-0DFC-7D5E-2907-A4C231A84F54}"/>
                  </a:ext>
                </a:extLst>
              </p:cNvPr>
              <p:cNvSpPr txBox="1">
                <a:spLocks noChangeArrowheads="1"/>
              </p:cNvSpPr>
              <p:nvPr>
                <p:custDataLst>
                  <p:tags r:id="rId9"/>
                </p:custDataLst>
              </p:nvPr>
            </p:nvSpPr>
            <p:spPr bwMode="auto">
              <a:xfrm>
                <a:off x="14478" y="4280"/>
                <a:ext cx="2523" cy="6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sz="1000" b="1">
                    <a:solidFill>
                      <a:schemeClr val="bg1"/>
                    </a:solidFill>
                  </a:rPr>
                  <a:t>系统为识别到堆栈</a:t>
                </a:r>
              </a:p>
            </p:txBody>
          </p:sp>
          <p:sp>
            <p:nvSpPr>
              <p:cNvPr id="54287" name="文本框 12">
                <a:extLst>
                  <a:ext uri="{FF2B5EF4-FFF2-40B4-BE49-F238E27FC236}">
                    <a16:creationId xmlns:a16="http://schemas.microsoft.com/office/drawing/2014/main" id="{27D0039D-A8D2-F44E-0368-939C958CAD8F}"/>
                  </a:ext>
                </a:extLst>
              </p:cNvPr>
              <p:cNvSpPr txBox="1">
                <a:spLocks noChangeArrowheads="1"/>
              </p:cNvSpPr>
              <p:nvPr>
                <p:custDataLst>
                  <p:tags r:id="rId10"/>
                </p:custDataLst>
              </p:nvPr>
            </p:nvSpPr>
            <p:spPr bwMode="auto">
              <a:xfrm>
                <a:off x="14453" y="5082"/>
                <a:ext cx="2523" cy="6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sz="1000" b="1">
                    <a:solidFill>
                      <a:schemeClr val="bg1"/>
                    </a:solidFill>
                  </a:rPr>
                  <a:t>没有很好的方法来查找信息</a:t>
                </a:r>
                <a:endParaRPr lang="zh-CN" altLang="zh-CN" sz="1000" b="1">
                  <a:solidFill>
                    <a:schemeClr val="bg1"/>
                  </a:solidFill>
                </a:endParaRPr>
              </a:p>
            </p:txBody>
          </p:sp>
          <p:sp>
            <p:nvSpPr>
              <p:cNvPr id="54288" name="文本框 13">
                <a:extLst>
                  <a:ext uri="{FF2B5EF4-FFF2-40B4-BE49-F238E27FC236}">
                    <a16:creationId xmlns:a16="http://schemas.microsoft.com/office/drawing/2014/main" id="{D2E3BD09-ABC8-4681-2501-0F6EA5F651D5}"/>
                  </a:ext>
                </a:extLst>
              </p:cNvPr>
              <p:cNvSpPr txBox="1">
                <a:spLocks noChangeArrowheads="1"/>
              </p:cNvSpPr>
              <p:nvPr>
                <p:custDataLst>
                  <p:tags r:id="rId11"/>
                </p:custDataLst>
              </p:nvPr>
            </p:nvSpPr>
            <p:spPr bwMode="auto">
              <a:xfrm>
                <a:off x="13850" y="7704"/>
                <a:ext cx="2084" cy="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lang="zh-CN" altLang="en-US" sz="1000" b="1">
                    <a:solidFill>
                      <a:schemeClr val="bg1"/>
                    </a:solidFill>
                  </a:rPr>
                  <a:t>抄写答复</a:t>
                </a:r>
                <a:endParaRPr lang="zh-CN" altLang="zh-CN" sz="1000" b="1">
                  <a:solidFill>
                    <a:schemeClr val="bg1"/>
                  </a:solidFill>
                </a:endParaRPr>
              </a:p>
            </p:txBody>
          </p:sp>
          <p:sp>
            <p:nvSpPr>
              <p:cNvPr id="54289" name="文本框 14">
                <a:extLst>
                  <a:ext uri="{FF2B5EF4-FFF2-40B4-BE49-F238E27FC236}">
                    <a16:creationId xmlns:a16="http://schemas.microsoft.com/office/drawing/2014/main" id="{8607727F-E8BA-0EB6-7D96-4652B30FD7EC}"/>
                  </a:ext>
                </a:extLst>
              </p:cNvPr>
              <p:cNvSpPr txBox="1">
                <a:spLocks noChangeArrowheads="1"/>
              </p:cNvSpPr>
              <p:nvPr>
                <p:custDataLst>
                  <p:tags r:id="rId12"/>
                </p:custDataLst>
              </p:nvPr>
            </p:nvSpPr>
            <p:spPr bwMode="auto">
              <a:xfrm>
                <a:off x="9721" y="7644"/>
                <a:ext cx="2084" cy="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lang="zh-CN" altLang="en-US" sz="1000" b="1">
                    <a:solidFill>
                      <a:schemeClr val="bg1"/>
                    </a:solidFill>
                  </a:rPr>
                  <a:t>从老板那里得到澄清</a:t>
                </a:r>
                <a:endParaRPr lang="zh-CN" altLang="zh-CN" sz="1000" b="1">
                  <a:solidFill>
                    <a:schemeClr val="bg1"/>
                  </a:solidFill>
                </a:endParaRPr>
              </a:p>
            </p:txBody>
          </p:sp>
          <p:sp>
            <p:nvSpPr>
              <p:cNvPr id="54290" name="文本框 15">
                <a:extLst>
                  <a:ext uri="{FF2B5EF4-FFF2-40B4-BE49-F238E27FC236}">
                    <a16:creationId xmlns:a16="http://schemas.microsoft.com/office/drawing/2014/main" id="{3CEA00E2-729C-50EE-A2AC-2CA07A861CBE}"/>
                  </a:ext>
                </a:extLst>
              </p:cNvPr>
              <p:cNvSpPr txBox="1">
                <a:spLocks noChangeArrowheads="1"/>
              </p:cNvSpPr>
              <p:nvPr>
                <p:custDataLst>
                  <p:tags r:id="rId13"/>
                </p:custDataLst>
              </p:nvPr>
            </p:nvSpPr>
            <p:spPr bwMode="auto">
              <a:xfrm>
                <a:off x="7959" y="7660"/>
                <a:ext cx="2084" cy="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lang="zh-CN" altLang="en-US" sz="1000" b="1">
                    <a:solidFill>
                      <a:schemeClr val="bg1"/>
                    </a:solidFill>
                  </a:rPr>
                  <a:t>打电话或采取其他行动</a:t>
                </a:r>
                <a:endParaRPr lang="zh-CN" altLang="zh-CN" sz="1000" b="1">
                  <a:solidFill>
                    <a:schemeClr val="bg1"/>
                  </a:solidFill>
                </a:endParaRPr>
              </a:p>
            </p:txBody>
          </p:sp>
          <p:sp>
            <p:nvSpPr>
              <p:cNvPr id="54291" name="文本框 16">
                <a:extLst>
                  <a:ext uri="{FF2B5EF4-FFF2-40B4-BE49-F238E27FC236}">
                    <a16:creationId xmlns:a16="http://schemas.microsoft.com/office/drawing/2014/main" id="{DC497D11-4BEB-F9BA-EECB-50DD8545BB29}"/>
                  </a:ext>
                </a:extLst>
              </p:cNvPr>
              <p:cNvSpPr txBox="1">
                <a:spLocks noChangeArrowheads="1"/>
              </p:cNvSpPr>
              <p:nvPr>
                <p:custDataLst>
                  <p:tags r:id="rId14"/>
                </p:custDataLst>
              </p:nvPr>
            </p:nvSpPr>
            <p:spPr bwMode="auto">
              <a:xfrm>
                <a:off x="11454" y="8548"/>
                <a:ext cx="2524" cy="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lang="zh-CN" altLang="en-US" sz="1000" b="1">
                    <a:solidFill>
                      <a:schemeClr val="bg1"/>
                    </a:solidFill>
                  </a:rPr>
                  <a:t>勾选纸质副本并放在一边</a:t>
                </a:r>
                <a:endParaRPr lang="zh-CN" altLang="zh-CN" sz="1000" b="1">
                  <a:solidFill>
                    <a:schemeClr val="bg1"/>
                  </a:solidFill>
                </a:endParaRPr>
              </a:p>
            </p:txBody>
          </p:sp>
          <p:sp>
            <p:nvSpPr>
              <p:cNvPr id="54292" name="文本框 17">
                <a:extLst>
                  <a:ext uri="{FF2B5EF4-FFF2-40B4-BE49-F238E27FC236}">
                    <a16:creationId xmlns:a16="http://schemas.microsoft.com/office/drawing/2014/main" id="{C15C1C8D-8DDF-E7B4-5A8C-6E9D8468995D}"/>
                  </a:ext>
                </a:extLst>
              </p:cNvPr>
              <p:cNvSpPr txBox="1">
                <a:spLocks noChangeArrowheads="1"/>
              </p:cNvSpPr>
              <p:nvPr>
                <p:custDataLst>
                  <p:tags r:id="rId15"/>
                </p:custDataLst>
              </p:nvPr>
            </p:nvSpPr>
            <p:spPr bwMode="auto">
              <a:xfrm>
                <a:off x="11702" y="7539"/>
                <a:ext cx="2084" cy="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lang="zh-CN" altLang="en-US" sz="1000" b="1">
                    <a:solidFill>
                      <a:schemeClr val="bg1"/>
                    </a:solidFill>
                  </a:rPr>
                  <a:t>根据隐性反应创建信息</a:t>
                </a:r>
                <a:endParaRPr lang="zh-CN" altLang="zh-CN" sz="1000" b="1">
                  <a:solidFill>
                    <a:schemeClr val="bg1"/>
                  </a:solidFill>
                </a:endParaRPr>
              </a:p>
            </p:txBody>
          </p:sp>
          <p:sp>
            <p:nvSpPr>
              <p:cNvPr id="54293" name="文本框 18">
                <a:extLst>
                  <a:ext uri="{FF2B5EF4-FFF2-40B4-BE49-F238E27FC236}">
                    <a16:creationId xmlns:a16="http://schemas.microsoft.com/office/drawing/2014/main" id="{EB157D1D-DA33-99E3-9FD3-D7A25BA77950}"/>
                  </a:ext>
                </a:extLst>
              </p:cNvPr>
              <p:cNvSpPr txBox="1">
                <a:spLocks noChangeArrowheads="1"/>
              </p:cNvSpPr>
              <p:nvPr>
                <p:custDataLst>
                  <p:tags r:id="rId16"/>
                </p:custDataLst>
              </p:nvPr>
            </p:nvSpPr>
            <p:spPr bwMode="auto">
              <a:xfrm>
                <a:off x="15370" y="7684"/>
                <a:ext cx="2084" cy="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lang="zh-CN" altLang="en-US" sz="1000" b="1">
                    <a:solidFill>
                      <a:schemeClr val="bg1"/>
                    </a:solidFill>
                  </a:rPr>
                  <a:t>删除</a:t>
                </a:r>
                <a:endParaRPr lang="zh-CN" altLang="zh-CN" sz="1000" b="1">
                  <a:solidFill>
                    <a:schemeClr val="bg1"/>
                  </a:solidFill>
                </a:endParaRPr>
              </a:p>
            </p:txBody>
          </p:sp>
          <p:grpSp>
            <p:nvGrpSpPr>
              <p:cNvPr id="54294" name="组合 19">
                <a:extLst>
                  <a:ext uri="{FF2B5EF4-FFF2-40B4-BE49-F238E27FC236}">
                    <a16:creationId xmlns:a16="http://schemas.microsoft.com/office/drawing/2014/main" id="{1B6164E9-7DEB-2F3C-F873-FE214259C23F}"/>
                  </a:ext>
                </a:extLst>
              </p:cNvPr>
              <p:cNvGrpSpPr>
                <a:grpSpLocks/>
              </p:cNvGrpSpPr>
              <p:nvPr/>
            </p:nvGrpSpPr>
            <p:grpSpPr bwMode="auto">
              <a:xfrm flipV="1">
                <a:off x="13476" y="4556"/>
                <a:ext cx="984" cy="155"/>
                <a:chOff x="19356" y="6486"/>
                <a:chExt cx="1345" cy="212"/>
              </a:xfrm>
            </p:grpSpPr>
            <p:cxnSp>
              <p:nvCxnSpPr>
                <p:cNvPr id="42" name="直接连接符 32">
                  <a:extLst>
                    <a:ext uri="{FF2B5EF4-FFF2-40B4-BE49-F238E27FC236}">
                      <a16:creationId xmlns:a16="http://schemas.microsoft.com/office/drawing/2014/main" id="{00E9D2DC-7879-31B2-2A22-BAB2F49EC4B3}"/>
                    </a:ext>
                  </a:extLst>
                </p:cNvPr>
                <p:cNvCxnSpPr/>
                <p:nvPr>
                  <p:custDataLst>
                    <p:tags r:id="rId37"/>
                  </p:custDataLst>
                </p:nvPr>
              </p:nvCxnSpPr>
              <p:spPr>
                <a:xfrm>
                  <a:off x="19356" y="6485"/>
                  <a:ext cx="371" cy="21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 name="直接连接符 36">
                  <a:extLst>
                    <a:ext uri="{FF2B5EF4-FFF2-40B4-BE49-F238E27FC236}">
                      <a16:creationId xmlns:a16="http://schemas.microsoft.com/office/drawing/2014/main" id="{6E25B00E-BCF0-9667-CE30-94BF0752822C}"/>
                    </a:ext>
                  </a:extLst>
                </p:cNvPr>
                <p:cNvCxnSpPr/>
                <p:nvPr>
                  <p:custDataLst>
                    <p:tags r:id="rId38"/>
                  </p:custDataLst>
                </p:nvPr>
              </p:nvCxnSpPr>
              <p:spPr>
                <a:xfrm flipV="1">
                  <a:off x="19717" y="6498"/>
                  <a:ext cx="545" cy="19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 name="直接连接符 37">
                  <a:extLst>
                    <a:ext uri="{FF2B5EF4-FFF2-40B4-BE49-F238E27FC236}">
                      <a16:creationId xmlns:a16="http://schemas.microsoft.com/office/drawing/2014/main" id="{4576C14B-6743-6EF5-ACC8-A60D35ED502C}"/>
                    </a:ext>
                  </a:extLst>
                </p:cNvPr>
                <p:cNvCxnSpPr/>
                <p:nvPr>
                  <p:custDataLst>
                    <p:tags r:id="rId39"/>
                  </p:custDataLst>
                </p:nvPr>
              </p:nvCxnSpPr>
              <p:spPr>
                <a:xfrm flipH="1" flipV="1">
                  <a:off x="20267" y="6494"/>
                  <a:ext cx="435" cy="19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54295" name="组合 20">
                <a:extLst>
                  <a:ext uri="{FF2B5EF4-FFF2-40B4-BE49-F238E27FC236}">
                    <a16:creationId xmlns:a16="http://schemas.microsoft.com/office/drawing/2014/main" id="{B11AA670-0678-94EB-183E-C47CC9163EB1}"/>
                  </a:ext>
                </a:extLst>
              </p:cNvPr>
              <p:cNvGrpSpPr>
                <a:grpSpLocks/>
              </p:cNvGrpSpPr>
              <p:nvPr/>
            </p:nvGrpSpPr>
            <p:grpSpPr bwMode="auto">
              <a:xfrm flipV="1">
                <a:off x="13476" y="5420"/>
                <a:ext cx="984" cy="155"/>
                <a:chOff x="19356" y="6486"/>
                <a:chExt cx="1345" cy="212"/>
              </a:xfrm>
            </p:grpSpPr>
            <p:cxnSp>
              <p:nvCxnSpPr>
                <p:cNvPr id="39" name="直接连接符 58">
                  <a:extLst>
                    <a:ext uri="{FF2B5EF4-FFF2-40B4-BE49-F238E27FC236}">
                      <a16:creationId xmlns:a16="http://schemas.microsoft.com/office/drawing/2014/main" id="{7B5CC1E1-C749-1E43-4D47-D0AE698FD83D}"/>
                    </a:ext>
                  </a:extLst>
                </p:cNvPr>
                <p:cNvCxnSpPr/>
                <p:nvPr>
                  <p:custDataLst>
                    <p:tags r:id="rId34"/>
                  </p:custDataLst>
                </p:nvPr>
              </p:nvCxnSpPr>
              <p:spPr>
                <a:xfrm>
                  <a:off x="19356" y="6486"/>
                  <a:ext cx="371" cy="21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 name="直接连接符 59">
                  <a:extLst>
                    <a:ext uri="{FF2B5EF4-FFF2-40B4-BE49-F238E27FC236}">
                      <a16:creationId xmlns:a16="http://schemas.microsoft.com/office/drawing/2014/main" id="{FF9B9FD4-CA8B-EAEA-B7A1-7C2A1861E006}"/>
                    </a:ext>
                  </a:extLst>
                </p:cNvPr>
                <p:cNvCxnSpPr/>
                <p:nvPr>
                  <p:custDataLst>
                    <p:tags r:id="rId35"/>
                  </p:custDataLst>
                </p:nvPr>
              </p:nvCxnSpPr>
              <p:spPr>
                <a:xfrm flipV="1">
                  <a:off x="19717" y="6499"/>
                  <a:ext cx="545" cy="19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 name="直接连接符 60">
                  <a:extLst>
                    <a:ext uri="{FF2B5EF4-FFF2-40B4-BE49-F238E27FC236}">
                      <a16:creationId xmlns:a16="http://schemas.microsoft.com/office/drawing/2014/main" id="{0CC27DB9-61B5-A8F6-2B13-B7CDA1131693}"/>
                    </a:ext>
                  </a:extLst>
                </p:cNvPr>
                <p:cNvCxnSpPr/>
                <p:nvPr>
                  <p:custDataLst>
                    <p:tags r:id="rId36"/>
                  </p:custDataLst>
                </p:nvPr>
              </p:nvCxnSpPr>
              <p:spPr>
                <a:xfrm flipH="1" flipV="1">
                  <a:off x="20267" y="6495"/>
                  <a:ext cx="435" cy="19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22" name="直接箭头连接符 61">
                <a:extLst>
                  <a:ext uri="{FF2B5EF4-FFF2-40B4-BE49-F238E27FC236}">
                    <a16:creationId xmlns:a16="http://schemas.microsoft.com/office/drawing/2014/main" id="{DE696F57-AFF9-37BB-0A53-67468E673B18}"/>
                  </a:ext>
                </a:extLst>
              </p:cNvPr>
              <p:cNvCxnSpPr/>
              <p:nvPr>
                <p:custDataLst>
                  <p:tags r:id="rId17"/>
                </p:custDataLst>
              </p:nvPr>
            </p:nvCxnSpPr>
            <p:spPr>
              <a:xfrm>
                <a:off x="12716" y="3669"/>
                <a:ext cx="0" cy="306"/>
              </a:xfrm>
              <a:prstGeom prst="straightConnector1">
                <a:avLst/>
              </a:prstGeom>
              <a:ln w="19050">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23" name="直接箭头连接符 62">
                <a:extLst>
                  <a:ext uri="{FF2B5EF4-FFF2-40B4-BE49-F238E27FC236}">
                    <a16:creationId xmlns:a16="http://schemas.microsoft.com/office/drawing/2014/main" id="{D6FEED93-A4B4-D37E-EA46-FF95A0864A6A}"/>
                  </a:ext>
                </a:extLst>
              </p:cNvPr>
              <p:cNvCxnSpPr/>
              <p:nvPr>
                <p:custDataLst>
                  <p:tags r:id="rId18"/>
                </p:custDataLst>
              </p:nvPr>
            </p:nvCxnSpPr>
            <p:spPr>
              <a:xfrm>
                <a:off x="12719" y="4469"/>
                <a:ext cx="0" cy="309"/>
              </a:xfrm>
              <a:prstGeom prst="straightConnector1">
                <a:avLst/>
              </a:prstGeom>
              <a:ln w="19050">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24" name="直接箭头连接符 63">
                <a:extLst>
                  <a:ext uri="{FF2B5EF4-FFF2-40B4-BE49-F238E27FC236}">
                    <a16:creationId xmlns:a16="http://schemas.microsoft.com/office/drawing/2014/main" id="{6B52293B-FD1A-7C6F-ACED-DFC6D5CD0C06}"/>
                  </a:ext>
                </a:extLst>
              </p:cNvPr>
              <p:cNvCxnSpPr/>
              <p:nvPr>
                <p:custDataLst>
                  <p:tags r:id="rId19"/>
                </p:custDataLst>
              </p:nvPr>
            </p:nvCxnSpPr>
            <p:spPr>
              <a:xfrm>
                <a:off x="12719" y="5257"/>
                <a:ext cx="0" cy="309"/>
              </a:xfrm>
              <a:prstGeom prst="straightConnector1">
                <a:avLst/>
              </a:prstGeom>
              <a:ln w="19050">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25" name="直接箭头连接符 64">
                <a:extLst>
                  <a:ext uri="{FF2B5EF4-FFF2-40B4-BE49-F238E27FC236}">
                    <a16:creationId xmlns:a16="http://schemas.microsoft.com/office/drawing/2014/main" id="{1CAC7EC4-CF5A-66EA-01F9-74D9C177282F}"/>
                  </a:ext>
                </a:extLst>
              </p:cNvPr>
              <p:cNvCxnSpPr/>
              <p:nvPr>
                <p:custDataLst>
                  <p:tags r:id="rId20"/>
                </p:custDataLst>
              </p:nvPr>
            </p:nvCxnSpPr>
            <p:spPr>
              <a:xfrm>
                <a:off x="12719" y="6290"/>
                <a:ext cx="0" cy="306"/>
              </a:xfrm>
              <a:prstGeom prst="straightConnector1">
                <a:avLst/>
              </a:prstGeom>
              <a:ln w="19050">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26" name="直接箭头连接符 65">
                <a:extLst>
                  <a:ext uri="{FF2B5EF4-FFF2-40B4-BE49-F238E27FC236}">
                    <a16:creationId xmlns:a16="http://schemas.microsoft.com/office/drawing/2014/main" id="{71D402CD-F8E6-51F2-5216-9A33D8D51B53}"/>
                  </a:ext>
                </a:extLst>
              </p:cNvPr>
              <p:cNvCxnSpPr/>
              <p:nvPr>
                <p:custDataLst>
                  <p:tags r:id="rId21"/>
                </p:custDataLst>
              </p:nvPr>
            </p:nvCxnSpPr>
            <p:spPr>
              <a:xfrm>
                <a:off x="12719" y="7125"/>
                <a:ext cx="0" cy="309"/>
              </a:xfrm>
              <a:prstGeom prst="straightConnector1">
                <a:avLst/>
              </a:prstGeom>
              <a:ln w="19050">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27" name="直接箭头连接符 66">
                <a:extLst>
                  <a:ext uri="{FF2B5EF4-FFF2-40B4-BE49-F238E27FC236}">
                    <a16:creationId xmlns:a16="http://schemas.microsoft.com/office/drawing/2014/main" id="{C5D9B8DA-EC6D-4F94-2CE9-A68ECBCB5833}"/>
                  </a:ext>
                </a:extLst>
              </p:cNvPr>
              <p:cNvCxnSpPr/>
              <p:nvPr>
                <p:custDataLst>
                  <p:tags r:id="rId22"/>
                </p:custDataLst>
              </p:nvPr>
            </p:nvCxnSpPr>
            <p:spPr>
              <a:xfrm>
                <a:off x="12719" y="8416"/>
                <a:ext cx="0" cy="306"/>
              </a:xfrm>
              <a:prstGeom prst="straightConnector1">
                <a:avLst/>
              </a:prstGeom>
              <a:ln w="19050">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28" name="直接箭头连接符 67">
                <a:extLst>
                  <a:ext uri="{FF2B5EF4-FFF2-40B4-BE49-F238E27FC236}">
                    <a16:creationId xmlns:a16="http://schemas.microsoft.com/office/drawing/2014/main" id="{98DF1457-B755-DEAA-4D55-C30F84FAD4D1}"/>
                  </a:ext>
                </a:extLst>
              </p:cNvPr>
              <p:cNvCxnSpPr>
                <a:cxnSpLocks/>
              </p:cNvCxnSpPr>
              <p:nvPr>
                <p:custDataLst>
                  <p:tags r:id="rId23"/>
                </p:custDataLst>
              </p:nvPr>
            </p:nvCxnSpPr>
            <p:spPr>
              <a:xfrm>
                <a:off x="13412" y="7030"/>
                <a:ext cx="1061" cy="624"/>
              </a:xfrm>
              <a:prstGeom prst="straightConnector1">
                <a:avLst/>
              </a:prstGeom>
              <a:ln w="19050">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29" name="直接箭头连接符 68">
                <a:extLst>
                  <a:ext uri="{FF2B5EF4-FFF2-40B4-BE49-F238E27FC236}">
                    <a16:creationId xmlns:a16="http://schemas.microsoft.com/office/drawing/2014/main" id="{CFFAB3D7-A01B-D7BC-1012-118D2A55BB1E}"/>
                  </a:ext>
                </a:extLst>
              </p:cNvPr>
              <p:cNvCxnSpPr/>
              <p:nvPr>
                <p:custDataLst>
                  <p:tags r:id="rId24"/>
                </p:custDataLst>
              </p:nvPr>
            </p:nvCxnSpPr>
            <p:spPr>
              <a:xfrm>
                <a:off x="13556" y="6873"/>
                <a:ext cx="2545" cy="828"/>
              </a:xfrm>
              <a:prstGeom prst="straightConnector1">
                <a:avLst/>
              </a:prstGeom>
              <a:ln w="19050">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30" name="直接箭头连接符 69">
                <a:extLst>
                  <a:ext uri="{FF2B5EF4-FFF2-40B4-BE49-F238E27FC236}">
                    <a16:creationId xmlns:a16="http://schemas.microsoft.com/office/drawing/2014/main" id="{61E8854B-9C28-45CF-425F-F07594780EDA}"/>
                  </a:ext>
                </a:extLst>
              </p:cNvPr>
              <p:cNvCxnSpPr/>
              <p:nvPr>
                <p:custDataLst>
                  <p:tags r:id="rId25"/>
                </p:custDataLst>
              </p:nvPr>
            </p:nvCxnSpPr>
            <p:spPr>
              <a:xfrm flipH="1">
                <a:off x="13784" y="8255"/>
                <a:ext cx="663" cy="432"/>
              </a:xfrm>
              <a:prstGeom prst="straightConnector1">
                <a:avLst/>
              </a:prstGeom>
              <a:ln w="19050">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31" name="直接箭头连接符 70">
                <a:extLst>
                  <a:ext uri="{FF2B5EF4-FFF2-40B4-BE49-F238E27FC236}">
                    <a16:creationId xmlns:a16="http://schemas.microsoft.com/office/drawing/2014/main" id="{CB54A785-309C-B023-E075-8FD83CB1DECF}"/>
                  </a:ext>
                </a:extLst>
              </p:cNvPr>
              <p:cNvCxnSpPr>
                <a:endCxn id="54291" idx="3"/>
              </p:cNvCxnSpPr>
              <p:nvPr>
                <p:custDataLst>
                  <p:tags r:id="rId26"/>
                </p:custDataLst>
              </p:nvPr>
            </p:nvCxnSpPr>
            <p:spPr>
              <a:xfrm flipH="1">
                <a:off x="13978" y="8085"/>
                <a:ext cx="2086" cy="869"/>
              </a:xfrm>
              <a:prstGeom prst="straightConnector1">
                <a:avLst/>
              </a:prstGeom>
              <a:ln w="19050">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32" name="直接箭头连接符 71">
                <a:extLst>
                  <a:ext uri="{FF2B5EF4-FFF2-40B4-BE49-F238E27FC236}">
                    <a16:creationId xmlns:a16="http://schemas.microsoft.com/office/drawing/2014/main" id="{C8DA33C5-9599-A244-EC8E-ABF245A4B95F}"/>
                  </a:ext>
                </a:extLst>
              </p:cNvPr>
              <p:cNvCxnSpPr/>
              <p:nvPr>
                <p:custDataLst>
                  <p:tags r:id="rId27"/>
                </p:custDataLst>
              </p:nvPr>
            </p:nvCxnSpPr>
            <p:spPr>
              <a:xfrm flipH="1">
                <a:off x="11253" y="7150"/>
                <a:ext cx="794" cy="384"/>
              </a:xfrm>
              <a:prstGeom prst="straightConnector1">
                <a:avLst/>
              </a:prstGeom>
              <a:ln w="19050">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33" name="直接箭头连接符 72">
                <a:extLst>
                  <a:ext uri="{FF2B5EF4-FFF2-40B4-BE49-F238E27FC236}">
                    <a16:creationId xmlns:a16="http://schemas.microsoft.com/office/drawing/2014/main" id="{0DC5F724-3655-34A5-0E01-51F2D57D1501}"/>
                  </a:ext>
                </a:extLst>
              </p:cNvPr>
              <p:cNvCxnSpPr/>
              <p:nvPr>
                <p:custDataLst>
                  <p:tags r:id="rId28"/>
                </p:custDataLst>
              </p:nvPr>
            </p:nvCxnSpPr>
            <p:spPr>
              <a:xfrm>
                <a:off x="11002" y="8350"/>
                <a:ext cx="636" cy="359"/>
              </a:xfrm>
              <a:prstGeom prst="straightConnector1">
                <a:avLst/>
              </a:prstGeom>
              <a:ln w="19050">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34" name="直接箭头连接符 73">
                <a:extLst>
                  <a:ext uri="{FF2B5EF4-FFF2-40B4-BE49-F238E27FC236}">
                    <a16:creationId xmlns:a16="http://schemas.microsoft.com/office/drawing/2014/main" id="{A5C50EB8-80AD-DA7E-B971-220221577F42}"/>
                  </a:ext>
                </a:extLst>
              </p:cNvPr>
              <p:cNvCxnSpPr>
                <a:stCxn id="54285" idx="1"/>
              </p:cNvCxnSpPr>
              <p:nvPr>
                <p:custDataLst>
                  <p:tags r:id="rId29"/>
                </p:custDataLst>
              </p:nvPr>
            </p:nvCxnSpPr>
            <p:spPr>
              <a:xfrm flipH="1">
                <a:off x="9766" y="7021"/>
                <a:ext cx="1925" cy="753"/>
              </a:xfrm>
              <a:prstGeom prst="straightConnector1">
                <a:avLst/>
              </a:prstGeom>
              <a:ln w="19050">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35" name="直接箭头连接符 74">
                <a:extLst>
                  <a:ext uri="{FF2B5EF4-FFF2-40B4-BE49-F238E27FC236}">
                    <a16:creationId xmlns:a16="http://schemas.microsoft.com/office/drawing/2014/main" id="{E07611DA-3C20-687C-2833-58E19E0E28AA}"/>
                  </a:ext>
                </a:extLst>
              </p:cNvPr>
              <p:cNvCxnSpPr/>
              <p:nvPr>
                <p:custDataLst>
                  <p:tags r:id="rId30"/>
                </p:custDataLst>
              </p:nvPr>
            </p:nvCxnSpPr>
            <p:spPr>
              <a:xfrm flipV="1">
                <a:off x="9538" y="6731"/>
                <a:ext cx="2016" cy="838"/>
              </a:xfrm>
              <a:prstGeom prst="straightConnector1">
                <a:avLst/>
              </a:prstGeom>
              <a:ln w="19050">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36" name="直接箭头连接符 75">
                <a:extLst>
                  <a:ext uri="{FF2B5EF4-FFF2-40B4-BE49-F238E27FC236}">
                    <a16:creationId xmlns:a16="http://schemas.microsoft.com/office/drawing/2014/main" id="{A9649FCD-ACD8-2BBB-28A6-C570656A92F5}"/>
                  </a:ext>
                </a:extLst>
              </p:cNvPr>
              <p:cNvCxnSpPr/>
              <p:nvPr>
                <p:custDataLst>
                  <p:tags r:id="rId31"/>
                </p:custDataLst>
              </p:nvPr>
            </p:nvCxnSpPr>
            <p:spPr>
              <a:xfrm flipV="1">
                <a:off x="11062" y="6970"/>
                <a:ext cx="934" cy="504"/>
              </a:xfrm>
              <a:prstGeom prst="straightConnector1">
                <a:avLst/>
              </a:prstGeom>
              <a:ln w="19050">
                <a:solidFill>
                  <a:schemeClr val="bg1"/>
                </a:solidFill>
                <a:tailEnd type="arrow"/>
              </a:ln>
            </p:spPr>
            <p:style>
              <a:lnRef idx="1">
                <a:schemeClr val="accent1"/>
              </a:lnRef>
              <a:fillRef idx="0">
                <a:schemeClr val="accent1"/>
              </a:fillRef>
              <a:effectRef idx="0">
                <a:schemeClr val="accent1"/>
              </a:effectRef>
              <a:fontRef idx="minor">
                <a:schemeClr val="tx1"/>
              </a:fontRef>
            </p:style>
          </p:cxnSp>
          <p:sp>
            <p:nvSpPr>
              <p:cNvPr id="37" name="任意多边形 112">
                <a:extLst>
                  <a:ext uri="{FF2B5EF4-FFF2-40B4-BE49-F238E27FC236}">
                    <a16:creationId xmlns:a16="http://schemas.microsoft.com/office/drawing/2014/main" id="{0E45F6A4-2625-691B-60D7-AF88B3EBDC2A}"/>
                  </a:ext>
                </a:extLst>
              </p:cNvPr>
              <p:cNvSpPr/>
              <p:nvPr>
                <p:custDataLst>
                  <p:tags r:id="rId32"/>
                </p:custDataLst>
              </p:nvPr>
            </p:nvSpPr>
            <p:spPr>
              <a:xfrm>
                <a:off x="13807" y="6019"/>
                <a:ext cx="3482" cy="3109"/>
              </a:xfrm>
              <a:custGeom>
                <a:avLst/>
                <a:gdLst>
                  <a:gd name="connisteX0" fmla="*/ 171450 w 2210336"/>
                  <a:gd name="connsiteY0" fmla="*/ 1974850 h 1974850"/>
                  <a:gd name="connisteX1" fmla="*/ 2209800 w 2210336"/>
                  <a:gd name="connsiteY1" fmla="*/ 996950 h 1974850"/>
                  <a:gd name="connisteX2" fmla="*/ 0 w 2210336"/>
                  <a:gd name="connsiteY2" fmla="*/ 0 h 1974850"/>
                </a:gdLst>
                <a:ahLst/>
                <a:cxnLst>
                  <a:cxn ang="0">
                    <a:pos x="connisteX0" y="connsiteY0"/>
                  </a:cxn>
                  <a:cxn ang="0">
                    <a:pos x="connisteX1" y="connsiteY1"/>
                  </a:cxn>
                  <a:cxn ang="0">
                    <a:pos x="connisteX2" y="connsiteY2"/>
                  </a:cxn>
                </a:cxnLst>
                <a:rect l="l" t="t" r="r" b="b"/>
                <a:pathLst>
                  <a:path w="2210336" h="1974850">
                    <a:moveTo>
                      <a:pt x="171450" y="1974850"/>
                    </a:moveTo>
                    <a:cubicBezTo>
                      <a:pt x="623570" y="1798955"/>
                      <a:pt x="2244090" y="1391920"/>
                      <a:pt x="2209800" y="996950"/>
                    </a:cubicBezTo>
                    <a:cubicBezTo>
                      <a:pt x="2175510" y="601980"/>
                      <a:pt x="482600" y="179705"/>
                      <a:pt x="0" y="0"/>
                    </a:cubicBezTo>
                  </a:path>
                </a:pathLst>
              </a:custGeom>
              <a:noFill/>
              <a:ln>
                <a:solidFill>
                  <a:schemeClr val="bg1"/>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000">
                  <a:solidFill>
                    <a:schemeClr val="bg1"/>
                  </a:solidFill>
                </a:endParaRPr>
              </a:p>
            </p:txBody>
          </p:sp>
          <p:sp>
            <p:nvSpPr>
              <p:cNvPr id="38" name="任意多边形 113">
                <a:extLst>
                  <a:ext uri="{FF2B5EF4-FFF2-40B4-BE49-F238E27FC236}">
                    <a16:creationId xmlns:a16="http://schemas.microsoft.com/office/drawing/2014/main" id="{ABFF1303-A7EC-11B1-871D-F2F995AA4E21}"/>
                  </a:ext>
                </a:extLst>
              </p:cNvPr>
              <p:cNvSpPr/>
              <p:nvPr>
                <p:custDataLst>
                  <p:tags r:id="rId33"/>
                </p:custDataLst>
              </p:nvPr>
            </p:nvSpPr>
            <p:spPr>
              <a:xfrm>
                <a:off x="9157" y="8350"/>
                <a:ext cx="2190" cy="778"/>
              </a:xfrm>
              <a:custGeom>
                <a:avLst/>
                <a:gdLst>
                  <a:gd name="connisteX0" fmla="*/ 0 w 1390650"/>
                  <a:gd name="connsiteY0" fmla="*/ 0 h 495300"/>
                  <a:gd name="connisteX1" fmla="*/ 527050 w 1390650"/>
                  <a:gd name="connsiteY1" fmla="*/ 349250 h 495300"/>
                  <a:gd name="connisteX2" fmla="*/ 1390650 w 1390650"/>
                  <a:gd name="connsiteY2" fmla="*/ 495300 h 495300"/>
                </a:gdLst>
                <a:ahLst/>
                <a:cxnLst>
                  <a:cxn ang="0">
                    <a:pos x="connisteX0" y="connsiteY0"/>
                  </a:cxn>
                  <a:cxn ang="0">
                    <a:pos x="connisteX1" y="connsiteY1"/>
                  </a:cxn>
                  <a:cxn ang="0">
                    <a:pos x="connisteX2" y="connsiteY2"/>
                  </a:cxn>
                </a:cxnLst>
                <a:rect l="l" t="t" r="r" b="b"/>
                <a:pathLst>
                  <a:path w="1390650" h="495300">
                    <a:moveTo>
                      <a:pt x="0" y="0"/>
                    </a:moveTo>
                    <a:cubicBezTo>
                      <a:pt x="88265" y="66675"/>
                      <a:pt x="248920" y="250190"/>
                      <a:pt x="527050" y="349250"/>
                    </a:cubicBezTo>
                    <a:cubicBezTo>
                      <a:pt x="805180" y="448310"/>
                      <a:pt x="1228725" y="473075"/>
                      <a:pt x="1390650" y="495300"/>
                    </a:cubicBezTo>
                  </a:path>
                </a:pathLst>
              </a:custGeom>
              <a:noFill/>
              <a:ln>
                <a:solidFill>
                  <a:schemeClr val="bg1"/>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000">
                  <a:solidFill>
                    <a:schemeClr val="bg1"/>
                  </a:solidFill>
                </a:endParaRPr>
              </a:p>
            </p:txBody>
          </p:sp>
        </p:grpSp>
        <p:sp>
          <p:nvSpPr>
            <p:cNvPr id="54278" name="文本框 3">
              <a:extLst>
                <a:ext uri="{FF2B5EF4-FFF2-40B4-BE49-F238E27FC236}">
                  <a16:creationId xmlns:a16="http://schemas.microsoft.com/office/drawing/2014/main" id="{F65B5BC6-75C7-8BE1-2459-A6253964A008}"/>
                </a:ext>
              </a:extLst>
            </p:cNvPr>
            <p:cNvSpPr txBox="1">
              <a:spLocks noChangeArrowheads="1"/>
            </p:cNvSpPr>
            <p:nvPr>
              <p:custDataLst>
                <p:tags r:id="rId1"/>
              </p:custDataLst>
            </p:nvPr>
          </p:nvSpPr>
          <p:spPr bwMode="auto">
            <a:xfrm>
              <a:off x="1479" y="2554"/>
              <a:ext cx="6400" cy="704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zh-CN" sz="1800"/>
                <a:t>Figure 4.</a:t>
              </a:r>
              <a:r>
                <a:rPr lang="zh-CN" altLang="en-US" sz="1800"/>
                <a:t>顺序模型 </a:t>
              </a:r>
              <a:endParaRPr lang="en-US" altLang="zh-CN" sz="1800"/>
            </a:p>
            <a:p>
              <a:r>
                <a:rPr lang="zh-CN" altLang="en-US" sz="1800"/>
                <a:t>这个模型显示了秘书从老板的手写回复中回答他的邮件的步骤。秘书拿到一叠写有老板回复的打印信息，并在这叠信息中进行处理。秘书可以从老板的书面答复中写出一个答复，从他那里得到进一步的澄清，采取其他行动，如打电话给发件人，或删除邮件而不做任何事情。当秘书处理完一封邮件后，她会在纸质副本上做标记，这样她就知道已经完成了。</a:t>
              </a:r>
              <a:endParaRPr lang="zh-CN" altLang="zh-CN" sz="1800"/>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6402" name="Rectangle 2">
            <a:extLst>
              <a:ext uri="{FF2B5EF4-FFF2-40B4-BE49-F238E27FC236}">
                <a16:creationId xmlns:a16="http://schemas.microsoft.com/office/drawing/2014/main" id="{8A4C01B9-B55C-15A8-AA14-3740B1AB069F}"/>
              </a:ext>
            </a:extLst>
          </p:cNvPr>
          <p:cNvSpPr>
            <a:spLocks noGrp="1" noChangeArrowheads="1"/>
          </p:cNvSpPr>
          <p:nvPr>
            <p:ph type="title"/>
          </p:nvPr>
        </p:nvSpPr>
        <p:spPr/>
        <p:txBody>
          <a:bodyPr/>
          <a:lstStyle/>
          <a:p>
            <a:pPr eaLnBrk="1" fontAlgn="auto" hangingPunct="1">
              <a:spcAft>
                <a:spcPts val="0"/>
              </a:spcAft>
              <a:defRPr/>
            </a:pPr>
            <a:r>
              <a:rPr lang="en-US" altLang="zh-CN">
                <a:solidFill>
                  <a:schemeClr val="tx2">
                    <a:satMod val="130000"/>
                  </a:schemeClr>
                </a:solidFill>
              </a:rPr>
              <a:t>9.1 </a:t>
            </a:r>
            <a:r>
              <a:rPr lang="zh-CN" altLang="en-US">
                <a:solidFill>
                  <a:schemeClr val="tx2">
                    <a:satMod val="130000"/>
                  </a:schemeClr>
                </a:solidFill>
              </a:rPr>
              <a:t>引言</a:t>
            </a:r>
          </a:p>
        </p:txBody>
      </p:sp>
      <p:sp>
        <p:nvSpPr>
          <p:cNvPr id="18434" name="Rectangle 3">
            <a:extLst>
              <a:ext uri="{FF2B5EF4-FFF2-40B4-BE49-F238E27FC236}">
                <a16:creationId xmlns:a16="http://schemas.microsoft.com/office/drawing/2014/main" id="{82ED11E0-4F7D-B0A9-7354-13EF8AC9FD83}"/>
              </a:ext>
            </a:extLst>
          </p:cNvPr>
          <p:cNvSpPr>
            <a:spLocks noGrp="1"/>
          </p:cNvSpPr>
          <p:nvPr>
            <p:ph idx="1"/>
          </p:nvPr>
        </p:nvSpPr>
        <p:spPr/>
        <p:txBody>
          <a:bodyPr/>
          <a:lstStyle/>
          <a:p>
            <a:pPr lvl="1" eaLnBrk="1" hangingPunct="1"/>
            <a:r>
              <a:rPr lang="zh-CN" altLang="en-US"/>
              <a:t>说明以用户为中心设计方法的主要原理</a:t>
            </a:r>
          </a:p>
          <a:p>
            <a:pPr lvl="1" eaLnBrk="1" hangingPunct="1"/>
            <a:r>
              <a:rPr lang="zh-CN" altLang="en-US"/>
              <a:t>描述两种用于理解用户工作的现场研究方法</a:t>
            </a:r>
          </a:p>
          <a:p>
            <a:pPr lvl="1" eaLnBrk="1" hangingPunct="1"/>
            <a:r>
              <a:rPr lang="zh-CN" altLang="en-US"/>
              <a:t>描述一些“用户参与技术”，帮助用户积极参与设计决策</a:t>
            </a:r>
          </a:p>
        </p:txBody>
      </p:sp>
      <p:sp>
        <p:nvSpPr>
          <p:cNvPr id="18435" name="灯片编号占位符 3">
            <a:extLst>
              <a:ext uri="{FF2B5EF4-FFF2-40B4-BE49-F238E27FC236}">
                <a16:creationId xmlns:a16="http://schemas.microsoft.com/office/drawing/2014/main" id="{00A8FA10-58C4-E373-A4D5-148262426D4E}"/>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600"/>
              </a:spcBef>
              <a:buClr>
                <a:schemeClr val="accent1"/>
              </a:buClr>
              <a:buSzPct val="80000"/>
              <a:buFont typeface="Wingdings 2" panose="05020102010507070707" pitchFamily="82" charset="2"/>
              <a:buChar char=""/>
              <a:defRPr sz="3200">
                <a:solidFill>
                  <a:schemeClr val="tx1"/>
                </a:solidFill>
                <a:latin typeface="Gill Sans MT" panose="020B0502020104020203" pitchFamily="34" charset="0"/>
                <a:ea typeface="华文中宋" panose="02010600040101010101" pitchFamily="2" charset="-122"/>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anose="020B0502020104020203" pitchFamily="34" charset="0"/>
                <a:ea typeface="华文中宋" panose="02010600040101010101" pitchFamily="2" charset="-122"/>
              </a:defRPr>
            </a:lvl2pPr>
            <a:lvl3pPr marL="1143000" indent="-228600">
              <a:spcBef>
                <a:spcPct val="20000"/>
              </a:spcBef>
              <a:buClr>
                <a:schemeClr val="accent2"/>
              </a:buClr>
              <a:buFont typeface="Wingdings 2" panose="05020102010507070707" pitchFamily="82" charset="2"/>
              <a:buChar char=""/>
              <a:defRPr sz="2400">
                <a:solidFill>
                  <a:schemeClr val="tx1"/>
                </a:solidFill>
                <a:latin typeface="Gill Sans MT" panose="020B0502020104020203" pitchFamily="34" charset="0"/>
                <a:ea typeface="华文中宋" panose="02010600040101010101" pitchFamily="2" charset="-122"/>
              </a:defRPr>
            </a:lvl3pPr>
            <a:lvl4pPr marL="1600200" indent="-228600">
              <a:spcBef>
                <a:spcPct val="20000"/>
              </a:spcBef>
              <a:buClr>
                <a:srgbClr val="C32D2E"/>
              </a:buClr>
              <a:buFont typeface="Wingdings 2" panose="05020102010507070707" pitchFamily="82" charset="2"/>
              <a:buChar char=""/>
              <a:defRPr sz="2000">
                <a:solidFill>
                  <a:schemeClr val="tx1"/>
                </a:solidFill>
                <a:latin typeface="Gill Sans MT" panose="020B0502020104020203" pitchFamily="34" charset="0"/>
                <a:ea typeface="华文中宋" panose="02010600040101010101" pitchFamily="2" charset="-122"/>
              </a:defRPr>
            </a:lvl4pPr>
            <a:lvl5pPr marL="2057400" indent="-228600">
              <a:spcBef>
                <a:spcPct val="20000"/>
              </a:spcBef>
              <a:buClr>
                <a:srgbClr val="84AA33"/>
              </a:buClr>
              <a:buFont typeface="Wingdings 2" panose="05020102010507070707" pitchFamily="82" charset="2"/>
              <a:buChar char=""/>
              <a:defRPr sz="2000">
                <a:solidFill>
                  <a:schemeClr val="tx1"/>
                </a:solidFill>
                <a:latin typeface="Gill Sans MT" panose="020B0502020104020203" pitchFamily="34" charset="0"/>
                <a:ea typeface="华文中宋" panose="02010600040101010101" pitchFamily="2" charset="-122"/>
              </a:defRPr>
            </a:lvl5pPr>
            <a:lvl6pPr marL="2514600" indent="-228600" eaLnBrk="0" fontAlgn="base" hangingPunct="0">
              <a:spcBef>
                <a:spcPct val="20000"/>
              </a:spcBef>
              <a:spcAft>
                <a:spcPct val="0"/>
              </a:spcAft>
              <a:buClr>
                <a:srgbClr val="84AA33"/>
              </a:buClr>
              <a:buFont typeface="Wingdings 2" panose="05020102010507070707" pitchFamily="82" charset="2"/>
              <a:buChar char=""/>
              <a:defRPr sz="2000">
                <a:solidFill>
                  <a:schemeClr val="tx1"/>
                </a:solidFill>
                <a:latin typeface="Gill Sans MT" panose="020B0502020104020203" pitchFamily="34" charset="0"/>
                <a:ea typeface="华文中宋" panose="02010600040101010101" pitchFamily="2" charset="-122"/>
              </a:defRPr>
            </a:lvl6pPr>
            <a:lvl7pPr marL="2971800" indent="-228600" eaLnBrk="0" fontAlgn="base" hangingPunct="0">
              <a:spcBef>
                <a:spcPct val="20000"/>
              </a:spcBef>
              <a:spcAft>
                <a:spcPct val="0"/>
              </a:spcAft>
              <a:buClr>
                <a:srgbClr val="84AA33"/>
              </a:buClr>
              <a:buFont typeface="Wingdings 2" panose="05020102010507070707" pitchFamily="82" charset="2"/>
              <a:buChar char=""/>
              <a:defRPr sz="2000">
                <a:solidFill>
                  <a:schemeClr val="tx1"/>
                </a:solidFill>
                <a:latin typeface="Gill Sans MT" panose="020B0502020104020203" pitchFamily="34" charset="0"/>
                <a:ea typeface="华文中宋" panose="02010600040101010101" pitchFamily="2" charset="-122"/>
              </a:defRPr>
            </a:lvl7pPr>
            <a:lvl8pPr marL="3429000" indent="-228600" eaLnBrk="0" fontAlgn="base" hangingPunct="0">
              <a:spcBef>
                <a:spcPct val="20000"/>
              </a:spcBef>
              <a:spcAft>
                <a:spcPct val="0"/>
              </a:spcAft>
              <a:buClr>
                <a:srgbClr val="84AA33"/>
              </a:buClr>
              <a:buFont typeface="Wingdings 2" panose="05020102010507070707" pitchFamily="82" charset="2"/>
              <a:buChar char=""/>
              <a:defRPr sz="2000">
                <a:solidFill>
                  <a:schemeClr val="tx1"/>
                </a:solidFill>
                <a:latin typeface="Gill Sans MT" panose="020B0502020104020203" pitchFamily="34" charset="0"/>
                <a:ea typeface="华文中宋" panose="02010600040101010101" pitchFamily="2" charset="-122"/>
              </a:defRPr>
            </a:lvl8pPr>
            <a:lvl9pPr marL="3886200" indent="-228600" eaLnBrk="0" fontAlgn="base" hangingPunct="0">
              <a:spcBef>
                <a:spcPct val="20000"/>
              </a:spcBef>
              <a:spcAft>
                <a:spcPct val="0"/>
              </a:spcAft>
              <a:buClr>
                <a:srgbClr val="84AA33"/>
              </a:buClr>
              <a:buFont typeface="Wingdings 2" panose="05020102010507070707" pitchFamily="82" charset="2"/>
              <a:buChar char=""/>
              <a:defRPr sz="2000">
                <a:solidFill>
                  <a:schemeClr val="tx1"/>
                </a:solidFill>
                <a:latin typeface="Gill Sans MT" panose="020B0502020104020203" pitchFamily="34" charset="0"/>
                <a:ea typeface="华文中宋" panose="02010600040101010101" pitchFamily="2" charset="-122"/>
              </a:defRPr>
            </a:lvl9pPr>
          </a:lstStyle>
          <a:p>
            <a:pPr>
              <a:spcBef>
                <a:spcPct val="0"/>
              </a:spcBef>
              <a:buClrTx/>
              <a:buSzTx/>
              <a:buFontTx/>
              <a:buNone/>
            </a:pPr>
            <a:fld id="{2F81F040-18EC-40AE-BD27-7AA2A79DCCB6}" type="slidenum">
              <a:rPr lang="en-US" altLang="zh-CN" sz="1200" smtClean="0">
                <a:solidFill>
                  <a:srgbClr val="B5A788"/>
                </a:solidFill>
                <a:latin typeface="Times New Roman" panose="02020603050405020304" pitchFamily="18" charset="0"/>
                <a:ea typeface="宋体" panose="02010600030101010101" pitchFamily="2" charset="-122"/>
              </a:rPr>
              <a:pPr>
                <a:spcBef>
                  <a:spcPct val="0"/>
                </a:spcBef>
                <a:buClrTx/>
                <a:buSzTx/>
                <a:buFontTx/>
                <a:buNone/>
              </a:pPr>
              <a:t>4</a:t>
            </a:fld>
            <a:endParaRPr lang="en-US" altLang="zh-CN" sz="1200">
              <a:solidFill>
                <a:srgbClr val="B5A788"/>
              </a:solidFill>
              <a:latin typeface="Times New Roman" panose="02020603050405020304" pitchFamily="18" charset="0"/>
              <a:ea typeface="宋体" panose="02010600030101010101" pitchFamily="2" charset="-122"/>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9170" name="Rectangle 2">
            <a:extLst>
              <a:ext uri="{FF2B5EF4-FFF2-40B4-BE49-F238E27FC236}">
                <a16:creationId xmlns:a16="http://schemas.microsoft.com/office/drawing/2014/main" id="{3FA2D5F1-CCF2-C4DB-567F-66C666111E2D}"/>
              </a:ext>
            </a:extLst>
          </p:cNvPr>
          <p:cNvSpPr>
            <a:spLocks noGrp="1" noChangeArrowheads="1"/>
          </p:cNvSpPr>
          <p:nvPr>
            <p:ph type="title"/>
          </p:nvPr>
        </p:nvSpPr>
        <p:spPr/>
        <p:txBody>
          <a:bodyPr/>
          <a:lstStyle/>
          <a:p>
            <a:pPr eaLnBrk="1" fontAlgn="auto" hangingPunct="1">
              <a:spcAft>
                <a:spcPts val="0"/>
              </a:spcAft>
              <a:defRPr/>
            </a:pPr>
            <a:r>
              <a:rPr lang="zh-CN" altLang="en-US">
                <a:solidFill>
                  <a:schemeClr val="tx2">
                    <a:satMod val="130000"/>
                  </a:schemeClr>
                </a:solidFill>
              </a:rPr>
              <a:t>工作建模</a:t>
            </a:r>
          </a:p>
        </p:txBody>
      </p:sp>
      <p:sp>
        <p:nvSpPr>
          <p:cNvPr id="55298" name="Rectangle 3">
            <a:extLst>
              <a:ext uri="{FF2B5EF4-FFF2-40B4-BE49-F238E27FC236}">
                <a16:creationId xmlns:a16="http://schemas.microsoft.com/office/drawing/2014/main" id="{D836997F-369C-111A-36DB-B886A553808F}"/>
              </a:ext>
            </a:extLst>
          </p:cNvPr>
          <p:cNvSpPr>
            <a:spLocks noGrp="1"/>
          </p:cNvSpPr>
          <p:nvPr>
            <p:ph idx="1"/>
          </p:nvPr>
        </p:nvSpPr>
        <p:spPr/>
        <p:txBody>
          <a:bodyPr/>
          <a:lstStyle/>
          <a:p>
            <a:pPr eaLnBrk="1" hangingPunct="1"/>
            <a:r>
              <a:rPr lang="zh-CN" altLang="en-US"/>
              <a:t>文化模型</a:t>
            </a:r>
          </a:p>
          <a:p>
            <a:pPr lvl="1" eaLnBrk="1" hangingPunct="1"/>
            <a:r>
              <a:rPr lang="zh-CN" altLang="en-US"/>
              <a:t>企业文化、策略和过程对系统的限制</a:t>
            </a:r>
          </a:p>
        </p:txBody>
      </p:sp>
      <p:sp>
        <p:nvSpPr>
          <p:cNvPr id="55299" name="灯片编号占位符 3">
            <a:extLst>
              <a:ext uri="{FF2B5EF4-FFF2-40B4-BE49-F238E27FC236}">
                <a16:creationId xmlns:a16="http://schemas.microsoft.com/office/drawing/2014/main" id="{B3E8A294-64C4-10AC-49D3-668CC83B0D5E}"/>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600"/>
              </a:spcBef>
              <a:buClr>
                <a:schemeClr val="accent1"/>
              </a:buClr>
              <a:buSzPct val="80000"/>
              <a:buFont typeface="Wingdings 2" panose="05020102010507070707" pitchFamily="82" charset="2"/>
              <a:buChar char=""/>
              <a:defRPr sz="3200">
                <a:solidFill>
                  <a:schemeClr val="tx1"/>
                </a:solidFill>
                <a:latin typeface="Gill Sans MT" panose="020B0502020104020203" pitchFamily="34" charset="0"/>
                <a:ea typeface="华文中宋" panose="02010600040101010101" pitchFamily="2" charset="-122"/>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anose="020B0502020104020203" pitchFamily="34" charset="0"/>
                <a:ea typeface="华文中宋" panose="02010600040101010101" pitchFamily="2" charset="-122"/>
              </a:defRPr>
            </a:lvl2pPr>
            <a:lvl3pPr marL="1143000" indent="-228600">
              <a:spcBef>
                <a:spcPct val="20000"/>
              </a:spcBef>
              <a:buClr>
                <a:schemeClr val="accent2"/>
              </a:buClr>
              <a:buFont typeface="Wingdings 2" panose="05020102010507070707" pitchFamily="82" charset="2"/>
              <a:buChar char=""/>
              <a:defRPr sz="2400">
                <a:solidFill>
                  <a:schemeClr val="tx1"/>
                </a:solidFill>
                <a:latin typeface="Gill Sans MT" panose="020B0502020104020203" pitchFamily="34" charset="0"/>
                <a:ea typeface="华文中宋" panose="02010600040101010101" pitchFamily="2" charset="-122"/>
              </a:defRPr>
            </a:lvl3pPr>
            <a:lvl4pPr marL="1600200" indent="-228600">
              <a:spcBef>
                <a:spcPct val="20000"/>
              </a:spcBef>
              <a:buClr>
                <a:srgbClr val="C32D2E"/>
              </a:buClr>
              <a:buFont typeface="Wingdings 2" panose="05020102010507070707" pitchFamily="82" charset="2"/>
              <a:buChar char=""/>
              <a:defRPr sz="2000">
                <a:solidFill>
                  <a:schemeClr val="tx1"/>
                </a:solidFill>
                <a:latin typeface="Gill Sans MT" panose="020B0502020104020203" pitchFamily="34" charset="0"/>
                <a:ea typeface="华文中宋" panose="02010600040101010101" pitchFamily="2" charset="-122"/>
              </a:defRPr>
            </a:lvl4pPr>
            <a:lvl5pPr marL="2057400" indent="-228600">
              <a:spcBef>
                <a:spcPct val="20000"/>
              </a:spcBef>
              <a:buClr>
                <a:srgbClr val="84AA33"/>
              </a:buClr>
              <a:buFont typeface="Wingdings 2" panose="05020102010507070707" pitchFamily="82" charset="2"/>
              <a:buChar char=""/>
              <a:defRPr sz="2000">
                <a:solidFill>
                  <a:schemeClr val="tx1"/>
                </a:solidFill>
                <a:latin typeface="Gill Sans MT" panose="020B0502020104020203" pitchFamily="34" charset="0"/>
                <a:ea typeface="华文中宋" panose="02010600040101010101" pitchFamily="2" charset="-122"/>
              </a:defRPr>
            </a:lvl5pPr>
            <a:lvl6pPr marL="2514600" indent="-228600" eaLnBrk="0" fontAlgn="base" hangingPunct="0">
              <a:spcBef>
                <a:spcPct val="20000"/>
              </a:spcBef>
              <a:spcAft>
                <a:spcPct val="0"/>
              </a:spcAft>
              <a:buClr>
                <a:srgbClr val="84AA33"/>
              </a:buClr>
              <a:buFont typeface="Wingdings 2" panose="05020102010507070707" pitchFamily="82" charset="2"/>
              <a:buChar char=""/>
              <a:defRPr sz="2000">
                <a:solidFill>
                  <a:schemeClr val="tx1"/>
                </a:solidFill>
                <a:latin typeface="Gill Sans MT" panose="020B0502020104020203" pitchFamily="34" charset="0"/>
                <a:ea typeface="华文中宋" panose="02010600040101010101" pitchFamily="2" charset="-122"/>
              </a:defRPr>
            </a:lvl6pPr>
            <a:lvl7pPr marL="2971800" indent="-228600" eaLnBrk="0" fontAlgn="base" hangingPunct="0">
              <a:spcBef>
                <a:spcPct val="20000"/>
              </a:spcBef>
              <a:spcAft>
                <a:spcPct val="0"/>
              </a:spcAft>
              <a:buClr>
                <a:srgbClr val="84AA33"/>
              </a:buClr>
              <a:buFont typeface="Wingdings 2" panose="05020102010507070707" pitchFamily="82" charset="2"/>
              <a:buChar char=""/>
              <a:defRPr sz="2000">
                <a:solidFill>
                  <a:schemeClr val="tx1"/>
                </a:solidFill>
                <a:latin typeface="Gill Sans MT" panose="020B0502020104020203" pitchFamily="34" charset="0"/>
                <a:ea typeface="华文中宋" panose="02010600040101010101" pitchFamily="2" charset="-122"/>
              </a:defRPr>
            </a:lvl7pPr>
            <a:lvl8pPr marL="3429000" indent="-228600" eaLnBrk="0" fontAlgn="base" hangingPunct="0">
              <a:spcBef>
                <a:spcPct val="20000"/>
              </a:spcBef>
              <a:spcAft>
                <a:spcPct val="0"/>
              </a:spcAft>
              <a:buClr>
                <a:srgbClr val="84AA33"/>
              </a:buClr>
              <a:buFont typeface="Wingdings 2" panose="05020102010507070707" pitchFamily="82" charset="2"/>
              <a:buChar char=""/>
              <a:defRPr sz="2000">
                <a:solidFill>
                  <a:schemeClr val="tx1"/>
                </a:solidFill>
                <a:latin typeface="Gill Sans MT" panose="020B0502020104020203" pitchFamily="34" charset="0"/>
                <a:ea typeface="华文中宋" panose="02010600040101010101" pitchFamily="2" charset="-122"/>
              </a:defRPr>
            </a:lvl8pPr>
            <a:lvl9pPr marL="3886200" indent="-228600" eaLnBrk="0" fontAlgn="base" hangingPunct="0">
              <a:spcBef>
                <a:spcPct val="20000"/>
              </a:spcBef>
              <a:spcAft>
                <a:spcPct val="0"/>
              </a:spcAft>
              <a:buClr>
                <a:srgbClr val="84AA33"/>
              </a:buClr>
              <a:buFont typeface="Wingdings 2" panose="05020102010507070707" pitchFamily="82" charset="2"/>
              <a:buChar char=""/>
              <a:defRPr sz="2000">
                <a:solidFill>
                  <a:schemeClr val="tx1"/>
                </a:solidFill>
                <a:latin typeface="Gill Sans MT" panose="020B0502020104020203" pitchFamily="34" charset="0"/>
                <a:ea typeface="华文中宋" panose="02010600040101010101" pitchFamily="2" charset="-122"/>
              </a:defRPr>
            </a:lvl9pPr>
          </a:lstStyle>
          <a:p>
            <a:pPr>
              <a:spcBef>
                <a:spcPct val="0"/>
              </a:spcBef>
              <a:buClrTx/>
              <a:buSzTx/>
              <a:buFontTx/>
              <a:buNone/>
            </a:pPr>
            <a:fld id="{6541AAAE-4868-4F44-B4D4-35B2AB7F27F2}" type="slidenum">
              <a:rPr lang="en-US" altLang="zh-CN" sz="1200" smtClean="0">
                <a:solidFill>
                  <a:srgbClr val="B5A788"/>
                </a:solidFill>
                <a:latin typeface="Times New Roman" panose="02020603050405020304" pitchFamily="18" charset="0"/>
                <a:ea typeface="宋体" panose="02010600030101010101" pitchFamily="2" charset="-122"/>
              </a:rPr>
              <a:pPr>
                <a:spcBef>
                  <a:spcPct val="0"/>
                </a:spcBef>
                <a:buClrTx/>
                <a:buSzTx/>
                <a:buFontTx/>
                <a:buNone/>
              </a:pPr>
              <a:t>40</a:t>
            </a:fld>
            <a:endParaRPr lang="en-US" altLang="zh-CN" sz="1200">
              <a:solidFill>
                <a:srgbClr val="B5A788"/>
              </a:solidFill>
              <a:latin typeface="Times New Roman" panose="02020603050405020304" pitchFamily="18" charset="0"/>
              <a:ea typeface="宋体" panose="02010600030101010101" pitchFamily="2" charset="-122"/>
            </a:endParaRPr>
          </a:p>
        </p:txBody>
      </p:sp>
      <p:pic>
        <p:nvPicPr>
          <p:cNvPr id="2" name="组合 1">
            <a:extLst>
              <a:ext uri="{FF2B5EF4-FFF2-40B4-BE49-F238E27FC236}">
                <a16:creationId xmlns:a16="http://schemas.microsoft.com/office/drawing/2014/main" id="{85AE315B-1BC2-3982-9099-6E87BDC8FD57}"/>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8400" y="2857500"/>
            <a:ext cx="7772400" cy="34417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0194" name="Rectangle 2">
            <a:extLst>
              <a:ext uri="{FF2B5EF4-FFF2-40B4-BE49-F238E27FC236}">
                <a16:creationId xmlns:a16="http://schemas.microsoft.com/office/drawing/2014/main" id="{F58CF46F-DA08-5EC7-60D7-3F3707CCE71D}"/>
              </a:ext>
            </a:extLst>
          </p:cNvPr>
          <p:cNvSpPr>
            <a:spLocks noGrp="1" noChangeArrowheads="1"/>
          </p:cNvSpPr>
          <p:nvPr>
            <p:ph type="title"/>
          </p:nvPr>
        </p:nvSpPr>
        <p:spPr/>
        <p:txBody>
          <a:bodyPr/>
          <a:lstStyle/>
          <a:p>
            <a:pPr eaLnBrk="1" fontAlgn="auto" hangingPunct="1">
              <a:spcAft>
                <a:spcPts val="0"/>
              </a:spcAft>
              <a:defRPr/>
            </a:pPr>
            <a:r>
              <a:rPr lang="zh-CN" altLang="en-US">
                <a:solidFill>
                  <a:schemeClr val="tx2">
                    <a:satMod val="130000"/>
                  </a:schemeClr>
                </a:solidFill>
              </a:rPr>
              <a:t>工作建模</a:t>
            </a:r>
          </a:p>
        </p:txBody>
      </p:sp>
      <p:sp>
        <p:nvSpPr>
          <p:cNvPr id="56322" name="Rectangle 3">
            <a:extLst>
              <a:ext uri="{FF2B5EF4-FFF2-40B4-BE49-F238E27FC236}">
                <a16:creationId xmlns:a16="http://schemas.microsoft.com/office/drawing/2014/main" id="{D1C38CA0-128C-FB1B-3900-3DCC1B694001}"/>
              </a:ext>
            </a:extLst>
          </p:cNvPr>
          <p:cNvSpPr>
            <a:spLocks noGrp="1"/>
          </p:cNvSpPr>
          <p:nvPr>
            <p:ph idx="1"/>
          </p:nvPr>
        </p:nvSpPr>
        <p:spPr/>
        <p:txBody>
          <a:bodyPr/>
          <a:lstStyle/>
          <a:p>
            <a:pPr eaLnBrk="1" hangingPunct="1"/>
            <a:r>
              <a:rPr lang="zh-CN" altLang="en-US"/>
              <a:t>物理模型</a:t>
            </a:r>
          </a:p>
          <a:p>
            <a:pPr lvl="1" eaLnBrk="1" hangingPunct="1"/>
            <a:r>
              <a:rPr lang="zh-CN" altLang="en-US"/>
              <a:t>表示工作的物理结构和限制，如办公室的布局、网络部署</a:t>
            </a:r>
          </a:p>
        </p:txBody>
      </p:sp>
      <p:sp>
        <p:nvSpPr>
          <p:cNvPr id="56323" name="灯片编号占位符 3">
            <a:extLst>
              <a:ext uri="{FF2B5EF4-FFF2-40B4-BE49-F238E27FC236}">
                <a16:creationId xmlns:a16="http://schemas.microsoft.com/office/drawing/2014/main" id="{FD8FEC3C-A0DC-4A56-67F1-DA9BF7DDEBC7}"/>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600"/>
              </a:spcBef>
              <a:buClr>
                <a:schemeClr val="accent1"/>
              </a:buClr>
              <a:buSzPct val="80000"/>
              <a:buFont typeface="Wingdings 2" panose="05020102010507070707" pitchFamily="82" charset="2"/>
              <a:buChar char=""/>
              <a:defRPr sz="3200">
                <a:solidFill>
                  <a:schemeClr val="tx1"/>
                </a:solidFill>
                <a:latin typeface="Gill Sans MT" panose="020B0502020104020203" pitchFamily="34" charset="0"/>
                <a:ea typeface="华文中宋" panose="02010600040101010101" pitchFamily="2" charset="-122"/>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anose="020B0502020104020203" pitchFamily="34" charset="0"/>
                <a:ea typeface="华文中宋" panose="02010600040101010101" pitchFamily="2" charset="-122"/>
              </a:defRPr>
            </a:lvl2pPr>
            <a:lvl3pPr marL="1143000" indent="-228600">
              <a:spcBef>
                <a:spcPct val="20000"/>
              </a:spcBef>
              <a:buClr>
                <a:schemeClr val="accent2"/>
              </a:buClr>
              <a:buFont typeface="Wingdings 2" panose="05020102010507070707" pitchFamily="82" charset="2"/>
              <a:buChar char=""/>
              <a:defRPr sz="2400">
                <a:solidFill>
                  <a:schemeClr val="tx1"/>
                </a:solidFill>
                <a:latin typeface="Gill Sans MT" panose="020B0502020104020203" pitchFamily="34" charset="0"/>
                <a:ea typeface="华文中宋" panose="02010600040101010101" pitchFamily="2" charset="-122"/>
              </a:defRPr>
            </a:lvl3pPr>
            <a:lvl4pPr marL="1600200" indent="-228600">
              <a:spcBef>
                <a:spcPct val="20000"/>
              </a:spcBef>
              <a:buClr>
                <a:srgbClr val="C32D2E"/>
              </a:buClr>
              <a:buFont typeface="Wingdings 2" panose="05020102010507070707" pitchFamily="82" charset="2"/>
              <a:buChar char=""/>
              <a:defRPr sz="2000">
                <a:solidFill>
                  <a:schemeClr val="tx1"/>
                </a:solidFill>
                <a:latin typeface="Gill Sans MT" panose="020B0502020104020203" pitchFamily="34" charset="0"/>
                <a:ea typeface="华文中宋" panose="02010600040101010101" pitchFamily="2" charset="-122"/>
              </a:defRPr>
            </a:lvl4pPr>
            <a:lvl5pPr marL="2057400" indent="-228600">
              <a:spcBef>
                <a:spcPct val="20000"/>
              </a:spcBef>
              <a:buClr>
                <a:srgbClr val="84AA33"/>
              </a:buClr>
              <a:buFont typeface="Wingdings 2" panose="05020102010507070707" pitchFamily="82" charset="2"/>
              <a:buChar char=""/>
              <a:defRPr sz="2000">
                <a:solidFill>
                  <a:schemeClr val="tx1"/>
                </a:solidFill>
                <a:latin typeface="Gill Sans MT" panose="020B0502020104020203" pitchFamily="34" charset="0"/>
                <a:ea typeface="华文中宋" panose="02010600040101010101" pitchFamily="2" charset="-122"/>
              </a:defRPr>
            </a:lvl5pPr>
            <a:lvl6pPr marL="2514600" indent="-228600" eaLnBrk="0" fontAlgn="base" hangingPunct="0">
              <a:spcBef>
                <a:spcPct val="20000"/>
              </a:spcBef>
              <a:spcAft>
                <a:spcPct val="0"/>
              </a:spcAft>
              <a:buClr>
                <a:srgbClr val="84AA33"/>
              </a:buClr>
              <a:buFont typeface="Wingdings 2" panose="05020102010507070707" pitchFamily="82" charset="2"/>
              <a:buChar char=""/>
              <a:defRPr sz="2000">
                <a:solidFill>
                  <a:schemeClr val="tx1"/>
                </a:solidFill>
                <a:latin typeface="Gill Sans MT" panose="020B0502020104020203" pitchFamily="34" charset="0"/>
                <a:ea typeface="华文中宋" panose="02010600040101010101" pitchFamily="2" charset="-122"/>
              </a:defRPr>
            </a:lvl6pPr>
            <a:lvl7pPr marL="2971800" indent="-228600" eaLnBrk="0" fontAlgn="base" hangingPunct="0">
              <a:spcBef>
                <a:spcPct val="20000"/>
              </a:spcBef>
              <a:spcAft>
                <a:spcPct val="0"/>
              </a:spcAft>
              <a:buClr>
                <a:srgbClr val="84AA33"/>
              </a:buClr>
              <a:buFont typeface="Wingdings 2" panose="05020102010507070707" pitchFamily="82" charset="2"/>
              <a:buChar char=""/>
              <a:defRPr sz="2000">
                <a:solidFill>
                  <a:schemeClr val="tx1"/>
                </a:solidFill>
                <a:latin typeface="Gill Sans MT" panose="020B0502020104020203" pitchFamily="34" charset="0"/>
                <a:ea typeface="华文中宋" panose="02010600040101010101" pitchFamily="2" charset="-122"/>
              </a:defRPr>
            </a:lvl7pPr>
            <a:lvl8pPr marL="3429000" indent="-228600" eaLnBrk="0" fontAlgn="base" hangingPunct="0">
              <a:spcBef>
                <a:spcPct val="20000"/>
              </a:spcBef>
              <a:spcAft>
                <a:spcPct val="0"/>
              </a:spcAft>
              <a:buClr>
                <a:srgbClr val="84AA33"/>
              </a:buClr>
              <a:buFont typeface="Wingdings 2" panose="05020102010507070707" pitchFamily="82" charset="2"/>
              <a:buChar char=""/>
              <a:defRPr sz="2000">
                <a:solidFill>
                  <a:schemeClr val="tx1"/>
                </a:solidFill>
                <a:latin typeface="Gill Sans MT" panose="020B0502020104020203" pitchFamily="34" charset="0"/>
                <a:ea typeface="华文中宋" panose="02010600040101010101" pitchFamily="2" charset="-122"/>
              </a:defRPr>
            </a:lvl8pPr>
            <a:lvl9pPr marL="3886200" indent="-228600" eaLnBrk="0" fontAlgn="base" hangingPunct="0">
              <a:spcBef>
                <a:spcPct val="20000"/>
              </a:spcBef>
              <a:spcAft>
                <a:spcPct val="0"/>
              </a:spcAft>
              <a:buClr>
                <a:srgbClr val="84AA33"/>
              </a:buClr>
              <a:buFont typeface="Wingdings 2" panose="05020102010507070707" pitchFamily="82" charset="2"/>
              <a:buChar char=""/>
              <a:defRPr sz="2000">
                <a:solidFill>
                  <a:schemeClr val="tx1"/>
                </a:solidFill>
                <a:latin typeface="Gill Sans MT" panose="020B0502020104020203" pitchFamily="34" charset="0"/>
                <a:ea typeface="华文中宋" panose="02010600040101010101" pitchFamily="2" charset="-122"/>
              </a:defRPr>
            </a:lvl9pPr>
          </a:lstStyle>
          <a:p>
            <a:pPr>
              <a:spcBef>
                <a:spcPct val="0"/>
              </a:spcBef>
              <a:buClrTx/>
              <a:buSzTx/>
              <a:buFontTx/>
              <a:buNone/>
            </a:pPr>
            <a:fld id="{0D5100A8-3E5B-44E1-9344-7CD52D04AE9E}" type="slidenum">
              <a:rPr lang="en-US" altLang="zh-CN" sz="1200" smtClean="0">
                <a:solidFill>
                  <a:srgbClr val="B5A788"/>
                </a:solidFill>
                <a:latin typeface="Times New Roman" panose="02020603050405020304" pitchFamily="18" charset="0"/>
                <a:ea typeface="宋体" panose="02010600030101010101" pitchFamily="2" charset="-122"/>
              </a:rPr>
              <a:pPr>
                <a:spcBef>
                  <a:spcPct val="0"/>
                </a:spcBef>
                <a:buClrTx/>
                <a:buSzTx/>
                <a:buFontTx/>
                <a:buNone/>
              </a:pPr>
              <a:t>41</a:t>
            </a:fld>
            <a:endParaRPr lang="en-US" altLang="zh-CN" sz="1200">
              <a:solidFill>
                <a:srgbClr val="B5A788"/>
              </a:solidFill>
              <a:latin typeface="Times New Roman" panose="02020603050405020304" pitchFamily="18" charset="0"/>
              <a:ea typeface="宋体" panose="02010600030101010101" pitchFamily="2" charset="-122"/>
            </a:endParaRPr>
          </a:p>
        </p:txBody>
      </p:sp>
      <p:grpSp>
        <p:nvGrpSpPr>
          <p:cNvPr id="56324" name="组合 1">
            <a:extLst>
              <a:ext uri="{FF2B5EF4-FFF2-40B4-BE49-F238E27FC236}">
                <a16:creationId xmlns:a16="http://schemas.microsoft.com/office/drawing/2014/main" id="{B956D09B-9043-97AF-EF95-D6D0F4BD297B}"/>
              </a:ext>
            </a:extLst>
          </p:cNvPr>
          <p:cNvGrpSpPr>
            <a:grpSpLocks/>
          </p:cNvGrpSpPr>
          <p:nvPr/>
        </p:nvGrpSpPr>
        <p:grpSpPr bwMode="auto">
          <a:xfrm>
            <a:off x="1169988" y="3235325"/>
            <a:ext cx="7956550" cy="3546475"/>
            <a:chOff x="1240" y="2740"/>
            <a:chExt cx="17260" cy="6309"/>
          </a:xfrm>
        </p:grpSpPr>
        <p:grpSp>
          <p:nvGrpSpPr>
            <p:cNvPr id="56325" name="组合 2">
              <a:extLst>
                <a:ext uri="{FF2B5EF4-FFF2-40B4-BE49-F238E27FC236}">
                  <a16:creationId xmlns:a16="http://schemas.microsoft.com/office/drawing/2014/main" id="{A57DB086-E5BC-11A7-9C19-F99DAC02EE07}"/>
                </a:ext>
              </a:extLst>
            </p:cNvPr>
            <p:cNvGrpSpPr>
              <a:grpSpLocks/>
            </p:cNvGrpSpPr>
            <p:nvPr/>
          </p:nvGrpSpPr>
          <p:grpSpPr bwMode="auto">
            <a:xfrm>
              <a:off x="1240" y="2740"/>
              <a:ext cx="10624" cy="6309"/>
              <a:chOff x="1240" y="2740"/>
              <a:chExt cx="10624" cy="6309"/>
            </a:xfrm>
          </p:grpSpPr>
          <p:cxnSp>
            <p:nvCxnSpPr>
              <p:cNvPr id="5" name="直接连接符 5">
                <a:extLst>
                  <a:ext uri="{FF2B5EF4-FFF2-40B4-BE49-F238E27FC236}">
                    <a16:creationId xmlns:a16="http://schemas.microsoft.com/office/drawing/2014/main" id="{23618279-D02F-62AA-2034-11E0EFEEC0B3}"/>
                  </a:ext>
                </a:extLst>
              </p:cNvPr>
              <p:cNvCxnSpPr>
                <a:cxnSpLocks/>
                <a:endCxn id="12" idx="1"/>
              </p:cNvCxnSpPr>
              <p:nvPr>
                <p:custDataLst>
                  <p:tags r:id="rId2"/>
                </p:custDataLst>
              </p:nvPr>
            </p:nvCxnSpPr>
            <p:spPr>
              <a:xfrm>
                <a:off x="4801" y="6434"/>
                <a:ext cx="3475" cy="59"/>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 name="矩形 5">
                <a:extLst>
                  <a:ext uri="{FF2B5EF4-FFF2-40B4-BE49-F238E27FC236}">
                    <a16:creationId xmlns:a16="http://schemas.microsoft.com/office/drawing/2014/main" id="{6FEB19CD-78C1-13A4-D318-561254B5963E}"/>
                  </a:ext>
                </a:extLst>
              </p:cNvPr>
              <p:cNvSpPr/>
              <p:nvPr>
                <p:custDataLst>
                  <p:tags r:id="rId3"/>
                </p:custDataLst>
              </p:nvPr>
            </p:nvSpPr>
            <p:spPr>
              <a:xfrm>
                <a:off x="5658" y="3099"/>
                <a:ext cx="3943" cy="161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sp>
            <p:nvSpPr>
              <p:cNvPr id="7" name="矩形 6">
                <a:extLst>
                  <a:ext uri="{FF2B5EF4-FFF2-40B4-BE49-F238E27FC236}">
                    <a16:creationId xmlns:a16="http://schemas.microsoft.com/office/drawing/2014/main" id="{CF16718E-D746-8FA2-20BF-C8D6276490EB}"/>
                  </a:ext>
                </a:extLst>
              </p:cNvPr>
              <p:cNvSpPr/>
              <p:nvPr>
                <p:custDataLst>
                  <p:tags r:id="rId4"/>
                </p:custDataLst>
              </p:nvPr>
            </p:nvSpPr>
            <p:spPr>
              <a:xfrm>
                <a:off x="1240" y="2740"/>
                <a:ext cx="10624" cy="630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sp>
            <p:nvSpPr>
              <p:cNvPr id="8" name="矩形 7">
                <a:extLst>
                  <a:ext uri="{FF2B5EF4-FFF2-40B4-BE49-F238E27FC236}">
                    <a16:creationId xmlns:a16="http://schemas.microsoft.com/office/drawing/2014/main" id="{796A09AD-B5FC-6D9D-E940-A886E5CF8570}"/>
                  </a:ext>
                </a:extLst>
              </p:cNvPr>
              <p:cNvSpPr/>
              <p:nvPr>
                <p:custDataLst>
                  <p:tags r:id="rId5"/>
                </p:custDataLst>
              </p:nvPr>
            </p:nvSpPr>
            <p:spPr>
              <a:xfrm>
                <a:off x="1719" y="5220"/>
                <a:ext cx="5021" cy="307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sp>
            <p:nvSpPr>
              <p:cNvPr id="9" name="矩形 8">
                <a:extLst>
                  <a:ext uri="{FF2B5EF4-FFF2-40B4-BE49-F238E27FC236}">
                    <a16:creationId xmlns:a16="http://schemas.microsoft.com/office/drawing/2014/main" id="{0EE1E714-7A04-F672-BF4B-4656C8115DCB}"/>
                  </a:ext>
                </a:extLst>
              </p:cNvPr>
              <p:cNvSpPr/>
              <p:nvPr>
                <p:custDataLst>
                  <p:tags r:id="rId6"/>
                </p:custDataLst>
              </p:nvPr>
            </p:nvSpPr>
            <p:spPr>
              <a:xfrm>
                <a:off x="7942" y="5561"/>
                <a:ext cx="2238" cy="272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sp>
            <p:nvSpPr>
              <p:cNvPr id="56332" name="文本框 9">
                <a:extLst>
                  <a:ext uri="{FF2B5EF4-FFF2-40B4-BE49-F238E27FC236}">
                    <a16:creationId xmlns:a16="http://schemas.microsoft.com/office/drawing/2014/main" id="{7A9F0C40-2C89-C260-87ED-6BD81AD0DD7A}"/>
                  </a:ext>
                </a:extLst>
              </p:cNvPr>
              <p:cNvSpPr txBox="1">
                <a:spLocks noChangeArrowheads="1"/>
              </p:cNvSpPr>
              <p:nvPr>
                <p:custDataLst>
                  <p:tags r:id="rId7"/>
                </p:custDataLst>
              </p:nvPr>
            </p:nvSpPr>
            <p:spPr bwMode="auto">
              <a:xfrm>
                <a:off x="6613" y="3291"/>
                <a:ext cx="2475" cy="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sz="1000" b="1"/>
                  <a:t>公共网络</a:t>
                </a:r>
              </a:p>
            </p:txBody>
          </p:sp>
          <p:sp>
            <p:nvSpPr>
              <p:cNvPr id="11" name="矩形 10">
                <a:extLst>
                  <a:ext uri="{FF2B5EF4-FFF2-40B4-BE49-F238E27FC236}">
                    <a16:creationId xmlns:a16="http://schemas.microsoft.com/office/drawing/2014/main" id="{7F277196-922C-4C6C-BD33-F0A7760296EC}"/>
                  </a:ext>
                </a:extLst>
              </p:cNvPr>
              <p:cNvSpPr/>
              <p:nvPr>
                <p:custDataLst>
                  <p:tags r:id="rId8"/>
                </p:custDataLst>
              </p:nvPr>
            </p:nvSpPr>
            <p:spPr>
              <a:xfrm>
                <a:off x="6419" y="3833"/>
                <a:ext cx="1560" cy="672"/>
              </a:xfrm>
              <a:prstGeom prst="rect">
                <a:avLst/>
              </a:prstGeom>
              <a:solidFill>
                <a:schemeClr val="tx1"/>
              </a:solidFill>
              <a:ln>
                <a:noFill/>
              </a:ln>
              <a:effectLst>
                <a:outerShdw blurRad="50800" dist="762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lang="zh-CN" altLang="en-US" sz="1000">
                    <a:solidFill>
                      <a:srgbClr val="FFFFFF"/>
                    </a:solidFill>
                    <a:latin typeface="Gill Sans MT" panose="020B0502020104020203" pitchFamily="34" charset="0"/>
                    <a:ea typeface="华文中宋" panose="02010600040101010101" pitchFamily="2" charset="-122"/>
                  </a:rPr>
                  <a:t>其他系统</a:t>
                </a:r>
              </a:p>
            </p:txBody>
          </p:sp>
          <p:sp>
            <p:nvSpPr>
              <p:cNvPr id="12" name="矩形 11">
                <a:extLst>
                  <a:ext uri="{FF2B5EF4-FFF2-40B4-BE49-F238E27FC236}">
                    <a16:creationId xmlns:a16="http://schemas.microsoft.com/office/drawing/2014/main" id="{AB129F1E-B9F8-D809-4DCE-47104609974E}"/>
                  </a:ext>
                </a:extLst>
              </p:cNvPr>
              <p:cNvSpPr/>
              <p:nvPr>
                <p:custDataLst>
                  <p:tags r:id="rId9"/>
                </p:custDataLst>
              </p:nvPr>
            </p:nvSpPr>
            <p:spPr>
              <a:xfrm>
                <a:off x="8276" y="6174"/>
                <a:ext cx="1464" cy="641"/>
              </a:xfrm>
              <a:prstGeom prst="rect">
                <a:avLst/>
              </a:prstGeom>
              <a:solidFill>
                <a:schemeClr val="tx1"/>
              </a:solidFill>
              <a:ln>
                <a:noFill/>
              </a:ln>
              <a:effectLst>
                <a:outerShdw blurRad="50800" dist="762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lang="zh-CN" altLang="en-US" sz="1000">
                    <a:solidFill>
                      <a:srgbClr val="FFFFFF"/>
                    </a:solidFill>
                    <a:latin typeface="Gill Sans MT" panose="020B0502020104020203" pitchFamily="34" charset="0"/>
                    <a:ea typeface="华文中宋" panose="02010600040101010101" pitchFamily="2" charset="-122"/>
                  </a:rPr>
                  <a:t>其他系统</a:t>
                </a:r>
              </a:p>
            </p:txBody>
          </p:sp>
          <p:sp>
            <p:nvSpPr>
              <p:cNvPr id="13" name="矩形 12">
                <a:extLst>
                  <a:ext uri="{FF2B5EF4-FFF2-40B4-BE49-F238E27FC236}">
                    <a16:creationId xmlns:a16="http://schemas.microsoft.com/office/drawing/2014/main" id="{D7DB9EB4-C2D3-BF63-1648-0C9B9099AB76}"/>
                  </a:ext>
                </a:extLst>
              </p:cNvPr>
              <p:cNvSpPr/>
              <p:nvPr>
                <p:custDataLst>
                  <p:tags r:id="rId10"/>
                </p:custDataLst>
              </p:nvPr>
            </p:nvSpPr>
            <p:spPr>
              <a:xfrm>
                <a:off x="8441" y="7295"/>
                <a:ext cx="1298" cy="638"/>
              </a:xfrm>
              <a:prstGeom prst="rect">
                <a:avLst/>
              </a:prstGeom>
              <a:solidFill>
                <a:schemeClr val="tx1"/>
              </a:solidFill>
              <a:ln>
                <a:noFill/>
              </a:ln>
              <a:effectLst>
                <a:outerShdw blurRad="50800" dist="762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000" dirty="0"/>
                  <a:t>个人</a:t>
                </a:r>
              </a:p>
            </p:txBody>
          </p:sp>
          <p:sp>
            <p:nvSpPr>
              <p:cNvPr id="56336" name="文本框 13">
                <a:extLst>
                  <a:ext uri="{FF2B5EF4-FFF2-40B4-BE49-F238E27FC236}">
                    <a16:creationId xmlns:a16="http://schemas.microsoft.com/office/drawing/2014/main" id="{A7CE2809-F218-DF31-CE2E-DD13C1F3DAD3}"/>
                  </a:ext>
                </a:extLst>
              </p:cNvPr>
              <p:cNvSpPr txBox="1">
                <a:spLocks noChangeArrowheads="1"/>
              </p:cNvSpPr>
              <p:nvPr>
                <p:custDataLst>
                  <p:tags r:id="rId11"/>
                </p:custDataLst>
              </p:nvPr>
            </p:nvSpPr>
            <p:spPr bwMode="auto">
              <a:xfrm>
                <a:off x="8183" y="5557"/>
                <a:ext cx="2475" cy="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sz="1000" b="1"/>
                  <a:t>远程站点</a:t>
                </a:r>
              </a:p>
            </p:txBody>
          </p:sp>
          <p:sp>
            <p:nvSpPr>
              <p:cNvPr id="15" name="矩形 14">
                <a:extLst>
                  <a:ext uri="{FF2B5EF4-FFF2-40B4-BE49-F238E27FC236}">
                    <a16:creationId xmlns:a16="http://schemas.microsoft.com/office/drawing/2014/main" id="{E7CADB16-D0A1-D361-9897-45E6495B5A25}"/>
                  </a:ext>
                </a:extLst>
              </p:cNvPr>
              <p:cNvSpPr/>
              <p:nvPr>
                <p:custDataLst>
                  <p:tags r:id="rId12"/>
                </p:custDataLst>
              </p:nvPr>
            </p:nvSpPr>
            <p:spPr>
              <a:xfrm>
                <a:off x="5240" y="6174"/>
                <a:ext cx="1140" cy="640"/>
              </a:xfrm>
              <a:prstGeom prst="rect">
                <a:avLst/>
              </a:prstGeom>
              <a:solidFill>
                <a:schemeClr val="tx1"/>
              </a:solidFill>
              <a:ln>
                <a:noFill/>
              </a:ln>
              <a:effectLst>
                <a:innerShdw blurRad="63500" dist="355600" dir="16200000">
                  <a:prstClr val="black">
                    <a:alpha val="49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000"/>
                  <a:t>VAX</a:t>
                </a:r>
              </a:p>
            </p:txBody>
          </p:sp>
          <p:sp>
            <p:nvSpPr>
              <p:cNvPr id="16" name="矩形 15">
                <a:extLst>
                  <a:ext uri="{FF2B5EF4-FFF2-40B4-BE49-F238E27FC236}">
                    <a16:creationId xmlns:a16="http://schemas.microsoft.com/office/drawing/2014/main" id="{98491926-C056-8A16-62DB-86C32724F928}"/>
                  </a:ext>
                </a:extLst>
              </p:cNvPr>
              <p:cNvSpPr/>
              <p:nvPr>
                <p:custDataLst>
                  <p:tags r:id="rId13"/>
                </p:custDataLst>
              </p:nvPr>
            </p:nvSpPr>
            <p:spPr>
              <a:xfrm>
                <a:off x="5242" y="7295"/>
                <a:ext cx="1140" cy="638"/>
              </a:xfrm>
              <a:prstGeom prst="rect">
                <a:avLst/>
              </a:prstGeom>
              <a:solidFill>
                <a:schemeClr val="tx1"/>
              </a:solidFill>
              <a:ln>
                <a:noFill/>
              </a:ln>
              <a:effectLst>
                <a:outerShdw blurRad="50800" dist="762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000" dirty="0"/>
                  <a:t>个人</a:t>
                </a:r>
              </a:p>
            </p:txBody>
          </p:sp>
          <p:sp>
            <p:nvSpPr>
              <p:cNvPr id="17" name="矩形 16">
                <a:extLst>
                  <a:ext uri="{FF2B5EF4-FFF2-40B4-BE49-F238E27FC236}">
                    <a16:creationId xmlns:a16="http://schemas.microsoft.com/office/drawing/2014/main" id="{D70227FB-9B7B-3FEB-7CE7-4F89B75A5A8B}"/>
                  </a:ext>
                </a:extLst>
              </p:cNvPr>
              <p:cNvSpPr/>
              <p:nvPr>
                <p:custDataLst>
                  <p:tags r:id="rId14"/>
                </p:custDataLst>
              </p:nvPr>
            </p:nvSpPr>
            <p:spPr>
              <a:xfrm>
                <a:off x="3540" y="6054"/>
                <a:ext cx="1140" cy="760"/>
              </a:xfrm>
              <a:prstGeom prst="rect">
                <a:avLst/>
              </a:prstGeom>
              <a:solidFill>
                <a:schemeClr val="tx1"/>
              </a:solidFill>
              <a:ln>
                <a:noFill/>
              </a:ln>
              <a:effectLst>
                <a:innerShdw blurRad="63500" dist="355600" dir="16200000">
                  <a:prstClr val="black">
                    <a:alpha val="49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000"/>
                  <a:t>VAX</a:t>
                </a:r>
              </a:p>
            </p:txBody>
          </p:sp>
          <p:sp>
            <p:nvSpPr>
              <p:cNvPr id="18" name="矩形 17">
                <a:extLst>
                  <a:ext uri="{FF2B5EF4-FFF2-40B4-BE49-F238E27FC236}">
                    <a16:creationId xmlns:a16="http://schemas.microsoft.com/office/drawing/2014/main" id="{2FD5C022-3E38-D68C-E53F-D4368914D2AA}"/>
                  </a:ext>
                </a:extLst>
              </p:cNvPr>
              <p:cNvSpPr/>
              <p:nvPr>
                <p:custDataLst>
                  <p:tags r:id="rId15"/>
                </p:custDataLst>
              </p:nvPr>
            </p:nvSpPr>
            <p:spPr>
              <a:xfrm>
                <a:off x="3540" y="7274"/>
                <a:ext cx="1140" cy="600"/>
              </a:xfrm>
              <a:prstGeom prst="rect">
                <a:avLst/>
              </a:prstGeom>
              <a:solidFill>
                <a:schemeClr val="tx1"/>
              </a:solidFill>
              <a:ln>
                <a:noFill/>
              </a:ln>
              <a:effectLst>
                <a:innerShdw blurRad="63500" dist="355600" dir="16200000">
                  <a:prstClr val="black">
                    <a:alpha val="49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000" dirty="0"/>
                  <a:t>老板</a:t>
                </a:r>
              </a:p>
            </p:txBody>
          </p:sp>
          <p:sp>
            <p:nvSpPr>
              <p:cNvPr id="19" name="矩形 18">
                <a:extLst>
                  <a:ext uri="{FF2B5EF4-FFF2-40B4-BE49-F238E27FC236}">
                    <a16:creationId xmlns:a16="http://schemas.microsoft.com/office/drawing/2014/main" id="{93516DE2-9A4B-B06E-0EBA-FC891C31661B}"/>
                  </a:ext>
                </a:extLst>
              </p:cNvPr>
              <p:cNvSpPr/>
              <p:nvPr>
                <p:custDataLst>
                  <p:tags r:id="rId16"/>
                </p:custDataLst>
              </p:nvPr>
            </p:nvSpPr>
            <p:spPr>
              <a:xfrm>
                <a:off x="2160" y="6474"/>
                <a:ext cx="1140" cy="340"/>
              </a:xfrm>
              <a:prstGeom prst="rect">
                <a:avLst/>
              </a:prstGeom>
              <a:solidFill>
                <a:schemeClr val="tx1"/>
              </a:solidFill>
              <a:ln>
                <a:noFill/>
              </a:ln>
              <a:effectLst>
                <a:innerShdw blurRad="63500" dist="355600" dir="16200000">
                  <a:prstClr val="black">
                    <a:alpha val="49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000" dirty="0"/>
                  <a:t>打印机</a:t>
                </a:r>
              </a:p>
            </p:txBody>
          </p:sp>
          <p:sp>
            <p:nvSpPr>
              <p:cNvPr id="20" name="矩形 19">
                <a:extLst>
                  <a:ext uri="{FF2B5EF4-FFF2-40B4-BE49-F238E27FC236}">
                    <a16:creationId xmlns:a16="http://schemas.microsoft.com/office/drawing/2014/main" id="{48EEEBAB-F6E6-3FA3-204E-4C9654CA7F81}"/>
                  </a:ext>
                </a:extLst>
              </p:cNvPr>
              <p:cNvSpPr/>
              <p:nvPr>
                <p:custDataLst>
                  <p:tags r:id="rId17"/>
                </p:custDataLst>
              </p:nvPr>
            </p:nvSpPr>
            <p:spPr>
              <a:xfrm>
                <a:off x="2160" y="6054"/>
                <a:ext cx="1140" cy="340"/>
              </a:xfrm>
              <a:prstGeom prst="rect">
                <a:avLst/>
              </a:prstGeom>
              <a:solidFill>
                <a:schemeClr val="tx1"/>
              </a:solidFill>
              <a:ln>
                <a:noFill/>
              </a:ln>
              <a:effectLst>
                <a:innerShdw blurRad="63500" dist="355600" dir="16200000">
                  <a:prstClr val="black">
                    <a:alpha val="49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lang="zh-CN" altLang="en-US" sz="900">
                    <a:solidFill>
                      <a:srgbClr val="FFFFFF"/>
                    </a:solidFill>
                    <a:latin typeface="Gill Sans MT" panose="020B0502020104020203" pitchFamily="34" charset="0"/>
                    <a:ea typeface="华文中宋" panose="02010600040101010101" pitchFamily="2" charset="-122"/>
                  </a:rPr>
                  <a:t>终端</a:t>
                </a:r>
              </a:p>
            </p:txBody>
          </p:sp>
          <p:sp>
            <p:nvSpPr>
              <p:cNvPr id="56353" name="文本框 20">
                <a:extLst>
                  <a:ext uri="{FF2B5EF4-FFF2-40B4-BE49-F238E27FC236}">
                    <a16:creationId xmlns:a16="http://schemas.microsoft.com/office/drawing/2014/main" id="{874B6B03-6783-F81C-5344-86C515650A50}"/>
                  </a:ext>
                </a:extLst>
              </p:cNvPr>
              <p:cNvSpPr txBox="1">
                <a:spLocks noChangeArrowheads="1"/>
              </p:cNvSpPr>
              <p:nvPr>
                <p:custDataLst>
                  <p:tags r:id="rId18"/>
                </p:custDataLst>
              </p:nvPr>
            </p:nvSpPr>
            <p:spPr bwMode="auto">
              <a:xfrm>
                <a:off x="2039" y="5396"/>
                <a:ext cx="2475" cy="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sz="1000" b="1"/>
                  <a:t>本地网站</a:t>
                </a:r>
              </a:p>
            </p:txBody>
          </p:sp>
          <p:sp>
            <p:nvSpPr>
              <p:cNvPr id="56354" name="文本框 21">
                <a:extLst>
                  <a:ext uri="{FF2B5EF4-FFF2-40B4-BE49-F238E27FC236}">
                    <a16:creationId xmlns:a16="http://schemas.microsoft.com/office/drawing/2014/main" id="{4BA1101C-2D1D-663B-DDAC-CDEDEB7028BE}"/>
                  </a:ext>
                </a:extLst>
              </p:cNvPr>
              <p:cNvSpPr txBox="1">
                <a:spLocks noChangeArrowheads="1"/>
              </p:cNvSpPr>
              <p:nvPr>
                <p:custDataLst>
                  <p:tags r:id="rId19"/>
                </p:custDataLst>
              </p:nvPr>
            </p:nvSpPr>
            <p:spPr bwMode="auto">
              <a:xfrm>
                <a:off x="4789" y="5355"/>
                <a:ext cx="2475" cy="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sz="900" b="1"/>
                  <a:t>表现不佳</a:t>
                </a:r>
              </a:p>
            </p:txBody>
          </p:sp>
          <p:sp>
            <p:nvSpPr>
              <p:cNvPr id="56355" name="文本框 22">
                <a:extLst>
                  <a:ext uri="{FF2B5EF4-FFF2-40B4-BE49-F238E27FC236}">
                    <a16:creationId xmlns:a16="http://schemas.microsoft.com/office/drawing/2014/main" id="{45F39F3E-9F99-B045-F775-7CE74A0EB4BB}"/>
                  </a:ext>
                </a:extLst>
              </p:cNvPr>
              <p:cNvSpPr txBox="1">
                <a:spLocks noChangeArrowheads="1"/>
              </p:cNvSpPr>
              <p:nvPr>
                <p:custDataLst>
                  <p:tags r:id="rId20"/>
                </p:custDataLst>
              </p:nvPr>
            </p:nvSpPr>
            <p:spPr bwMode="auto">
              <a:xfrm>
                <a:off x="6870" y="5220"/>
                <a:ext cx="917" cy="9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sz="900" b="1"/>
                  <a:t>链接下降</a:t>
                </a:r>
              </a:p>
            </p:txBody>
          </p:sp>
          <p:sp>
            <p:nvSpPr>
              <p:cNvPr id="56356" name="文本框 23">
                <a:extLst>
                  <a:ext uri="{FF2B5EF4-FFF2-40B4-BE49-F238E27FC236}">
                    <a16:creationId xmlns:a16="http://schemas.microsoft.com/office/drawing/2014/main" id="{514A8FE9-732E-F7B5-551C-D62E027CE757}"/>
                  </a:ext>
                </a:extLst>
              </p:cNvPr>
              <p:cNvSpPr txBox="1">
                <a:spLocks noChangeArrowheads="1"/>
              </p:cNvSpPr>
              <p:nvPr>
                <p:custDataLst>
                  <p:tags r:id="rId21"/>
                </p:custDataLst>
              </p:nvPr>
            </p:nvSpPr>
            <p:spPr bwMode="auto">
              <a:xfrm>
                <a:off x="7750" y="4847"/>
                <a:ext cx="2677" cy="3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sz="900" b="1"/>
                  <a:t>没有特殊格式</a:t>
                </a:r>
              </a:p>
            </p:txBody>
          </p:sp>
          <p:cxnSp>
            <p:nvCxnSpPr>
              <p:cNvPr id="25" name="直接连接符 38">
                <a:extLst>
                  <a:ext uri="{FF2B5EF4-FFF2-40B4-BE49-F238E27FC236}">
                    <a16:creationId xmlns:a16="http://schemas.microsoft.com/office/drawing/2014/main" id="{AA97B6B2-4C70-DE25-817F-632F71325A9F}"/>
                  </a:ext>
                </a:extLst>
              </p:cNvPr>
              <p:cNvCxnSpPr/>
              <p:nvPr>
                <p:custDataLst>
                  <p:tags r:id="rId22"/>
                </p:custDataLst>
              </p:nvPr>
            </p:nvCxnSpPr>
            <p:spPr>
              <a:xfrm>
                <a:off x="2018" y="7013"/>
                <a:ext cx="2841"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6" name="直接连接符 58">
                <a:extLst>
                  <a:ext uri="{FF2B5EF4-FFF2-40B4-BE49-F238E27FC236}">
                    <a16:creationId xmlns:a16="http://schemas.microsoft.com/office/drawing/2014/main" id="{A0F1B3F3-9AE3-540C-8E2E-6788007841DF}"/>
                  </a:ext>
                </a:extLst>
              </p:cNvPr>
              <p:cNvCxnSpPr>
                <a:stCxn id="56354" idx="1"/>
              </p:cNvCxnSpPr>
              <p:nvPr>
                <p:custDataLst>
                  <p:tags r:id="rId23"/>
                </p:custDataLst>
              </p:nvPr>
            </p:nvCxnSpPr>
            <p:spPr>
              <a:xfrm>
                <a:off x="4790" y="5536"/>
                <a:ext cx="69" cy="2734"/>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7" name="直接连接符 59">
                <a:extLst>
                  <a:ext uri="{FF2B5EF4-FFF2-40B4-BE49-F238E27FC236}">
                    <a16:creationId xmlns:a16="http://schemas.microsoft.com/office/drawing/2014/main" id="{92CBB5E4-3FC3-5322-1E4B-CC9BCC47D28C}"/>
                  </a:ext>
                </a:extLst>
              </p:cNvPr>
              <p:cNvCxnSpPr>
                <a:cxnSpLocks/>
                <a:stCxn id="12" idx="2"/>
                <a:endCxn id="13" idx="0"/>
              </p:cNvCxnSpPr>
              <p:nvPr>
                <p:custDataLst>
                  <p:tags r:id="rId24"/>
                </p:custDataLst>
              </p:nvPr>
            </p:nvCxnSpPr>
            <p:spPr>
              <a:xfrm>
                <a:off x="9009" y="6815"/>
                <a:ext cx="79" cy="48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60">
                <a:extLst>
                  <a:ext uri="{FF2B5EF4-FFF2-40B4-BE49-F238E27FC236}">
                    <a16:creationId xmlns:a16="http://schemas.microsoft.com/office/drawing/2014/main" id="{D5D5FA07-0630-92C6-B81D-CEA293147C0A}"/>
                  </a:ext>
                </a:extLst>
              </p:cNvPr>
              <p:cNvCxnSpPr>
                <a:cxnSpLocks/>
                <a:stCxn id="11" idx="2"/>
              </p:cNvCxnSpPr>
              <p:nvPr>
                <p:custDataLst>
                  <p:tags r:id="rId25"/>
                </p:custDataLst>
              </p:nvPr>
            </p:nvCxnSpPr>
            <p:spPr>
              <a:xfrm flipH="1">
                <a:off x="6178" y="4505"/>
                <a:ext cx="1023" cy="166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6361" name="组合 28">
                <a:extLst>
                  <a:ext uri="{FF2B5EF4-FFF2-40B4-BE49-F238E27FC236}">
                    <a16:creationId xmlns:a16="http://schemas.microsoft.com/office/drawing/2014/main" id="{7AA739D7-B2AE-84BD-DFA0-A3F3A26E19F6}"/>
                  </a:ext>
                </a:extLst>
              </p:cNvPr>
              <p:cNvGrpSpPr>
                <a:grpSpLocks/>
              </p:cNvGrpSpPr>
              <p:nvPr/>
            </p:nvGrpSpPr>
            <p:grpSpPr bwMode="auto">
              <a:xfrm>
                <a:off x="6421" y="4881"/>
                <a:ext cx="984" cy="155"/>
                <a:chOff x="19356" y="6486"/>
                <a:chExt cx="1345" cy="212"/>
              </a:xfrm>
            </p:grpSpPr>
            <p:cxnSp>
              <p:nvCxnSpPr>
                <p:cNvPr id="40" name="直接连接符 62">
                  <a:extLst>
                    <a:ext uri="{FF2B5EF4-FFF2-40B4-BE49-F238E27FC236}">
                      <a16:creationId xmlns:a16="http://schemas.microsoft.com/office/drawing/2014/main" id="{87521E43-3E9D-6CDA-3B95-00190FCC7342}"/>
                    </a:ext>
                  </a:extLst>
                </p:cNvPr>
                <p:cNvCxnSpPr/>
                <p:nvPr>
                  <p:custDataLst>
                    <p:tags r:id="rId34"/>
                  </p:custDataLst>
                </p:nvPr>
              </p:nvCxnSpPr>
              <p:spPr>
                <a:xfrm>
                  <a:off x="19354" y="6486"/>
                  <a:ext cx="367" cy="2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直接连接符 63">
                  <a:extLst>
                    <a:ext uri="{FF2B5EF4-FFF2-40B4-BE49-F238E27FC236}">
                      <a16:creationId xmlns:a16="http://schemas.microsoft.com/office/drawing/2014/main" id="{F609F6FD-22F7-BFBD-FFB3-6C6F961FB7C4}"/>
                    </a:ext>
                  </a:extLst>
                </p:cNvPr>
                <p:cNvCxnSpPr/>
                <p:nvPr>
                  <p:custDataLst>
                    <p:tags r:id="rId35"/>
                  </p:custDataLst>
                </p:nvPr>
              </p:nvCxnSpPr>
              <p:spPr>
                <a:xfrm flipV="1">
                  <a:off x="19716" y="6501"/>
                  <a:ext cx="546" cy="19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直接连接符 64">
                  <a:extLst>
                    <a:ext uri="{FF2B5EF4-FFF2-40B4-BE49-F238E27FC236}">
                      <a16:creationId xmlns:a16="http://schemas.microsoft.com/office/drawing/2014/main" id="{AF42E664-8166-81B2-742E-070C811FF047}"/>
                    </a:ext>
                  </a:extLst>
                </p:cNvPr>
                <p:cNvCxnSpPr/>
                <p:nvPr>
                  <p:custDataLst>
                    <p:tags r:id="rId36"/>
                  </p:custDataLst>
                </p:nvPr>
              </p:nvCxnSpPr>
              <p:spPr>
                <a:xfrm flipH="1" flipV="1">
                  <a:off x="20267" y="6497"/>
                  <a:ext cx="433" cy="18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56362" name="组合 29">
                <a:extLst>
                  <a:ext uri="{FF2B5EF4-FFF2-40B4-BE49-F238E27FC236}">
                    <a16:creationId xmlns:a16="http://schemas.microsoft.com/office/drawing/2014/main" id="{7C844C91-3D8A-0A22-45AD-AD1CFD2ACC21}"/>
                  </a:ext>
                </a:extLst>
              </p:cNvPr>
              <p:cNvGrpSpPr>
                <a:grpSpLocks/>
              </p:cNvGrpSpPr>
              <p:nvPr/>
            </p:nvGrpSpPr>
            <p:grpSpPr bwMode="auto">
              <a:xfrm rot="-5400000">
                <a:off x="4655" y="6357"/>
                <a:ext cx="790" cy="124"/>
                <a:chOff x="19356" y="6486"/>
                <a:chExt cx="1345" cy="212"/>
              </a:xfrm>
            </p:grpSpPr>
            <p:cxnSp>
              <p:nvCxnSpPr>
                <p:cNvPr id="37" name="直接连接符 66">
                  <a:extLst>
                    <a:ext uri="{FF2B5EF4-FFF2-40B4-BE49-F238E27FC236}">
                      <a16:creationId xmlns:a16="http://schemas.microsoft.com/office/drawing/2014/main" id="{32479E7A-FAA9-2049-E71E-F374FCC89B0C}"/>
                    </a:ext>
                  </a:extLst>
                </p:cNvPr>
                <p:cNvCxnSpPr/>
                <p:nvPr>
                  <p:custDataLst>
                    <p:tags r:id="rId31"/>
                  </p:custDataLst>
                </p:nvPr>
              </p:nvCxnSpPr>
              <p:spPr>
                <a:xfrm>
                  <a:off x="19364" y="6484"/>
                  <a:ext cx="370" cy="2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直接连接符 67">
                  <a:extLst>
                    <a:ext uri="{FF2B5EF4-FFF2-40B4-BE49-F238E27FC236}">
                      <a16:creationId xmlns:a16="http://schemas.microsoft.com/office/drawing/2014/main" id="{E3CFA275-3EB2-463F-1ECB-6F29BC85B53A}"/>
                    </a:ext>
                  </a:extLst>
                </p:cNvPr>
                <p:cNvCxnSpPr/>
                <p:nvPr>
                  <p:custDataLst>
                    <p:tags r:id="rId32"/>
                  </p:custDataLst>
                </p:nvPr>
              </p:nvCxnSpPr>
              <p:spPr>
                <a:xfrm flipV="1">
                  <a:off x="19715" y="6502"/>
                  <a:ext cx="548" cy="19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直接连接符 68">
                  <a:extLst>
                    <a:ext uri="{FF2B5EF4-FFF2-40B4-BE49-F238E27FC236}">
                      <a16:creationId xmlns:a16="http://schemas.microsoft.com/office/drawing/2014/main" id="{FEA1EB19-939A-A273-DFC5-B878E0C293D3}"/>
                    </a:ext>
                  </a:extLst>
                </p:cNvPr>
                <p:cNvCxnSpPr/>
                <p:nvPr>
                  <p:custDataLst>
                    <p:tags r:id="rId33"/>
                  </p:custDataLst>
                </p:nvPr>
              </p:nvCxnSpPr>
              <p:spPr>
                <a:xfrm flipH="1" flipV="1">
                  <a:off x="20268" y="6496"/>
                  <a:ext cx="433" cy="1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56363" name="组合 30">
                <a:extLst>
                  <a:ext uri="{FF2B5EF4-FFF2-40B4-BE49-F238E27FC236}">
                    <a16:creationId xmlns:a16="http://schemas.microsoft.com/office/drawing/2014/main" id="{6F9702DC-6A61-5726-52A6-91DAB9821DB5}"/>
                  </a:ext>
                </a:extLst>
              </p:cNvPr>
              <p:cNvGrpSpPr>
                <a:grpSpLocks/>
              </p:cNvGrpSpPr>
              <p:nvPr/>
            </p:nvGrpSpPr>
            <p:grpSpPr bwMode="auto">
              <a:xfrm rot="-5400000">
                <a:off x="6873" y="6357"/>
                <a:ext cx="790" cy="124"/>
                <a:chOff x="19356" y="6486"/>
                <a:chExt cx="1345" cy="212"/>
              </a:xfrm>
            </p:grpSpPr>
            <p:cxnSp>
              <p:nvCxnSpPr>
                <p:cNvPr id="34" name="直接连接符 70">
                  <a:extLst>
                    <a:ext uri="{FF2B5EF4-FFF2-40B4-BE49-F238E27FC236}">
                      <a16:creationId xmlns:a16="http://schemas.microsoft.com/office/drawing/2014/main" id="{EF0D490E-5BEF-902E-AB9C-587133B4F6AD}"/>
                    </a:ext>
                  </a:extLst>
                </p:cNvPr>
                <p:cNvCxnSpPr/>
                <p:nvPr>
                  <p:custDataLst>
                    <p:tags r:id="rId28"/>
                  </p:custDataLst>
                </p:nvPr>
              </p:nvCxnSpPr>
              <p:spPr>
                <a:xfrm>
                  <a:off x="19364" y="6484"/>
                  <a:ext cx="370" cy="2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直接连接符 71">
                  <a:extLst>
                    <a:ext uri="{FF2B5EF4-FFF2-40B4-BE49-F238E27FC236}">
                      <a16:creationId xmlns:a16="http://schemas.microsoft.com/office/drawing/2014/main" id="{551C148F-D575-CA67-4794-D410BA0516B2}"/>
                    </a:ext>
                  </a:extLst>
                </p:cNvPr>
                <p:cNvCxnSpPr/>
                <p:nvPr>
                  <p:custDataLst>
                    <p:tags r:id="rId29"/>
                  </p:custDataLst>
                </p:nvPr>
              </p:nvCxnSpPr>
              <p:spPr>
                <a:xfrm flipV="1">
                  <a:off x="19715" y="6501"/>
                  <a:ext cx="548" cy="1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直接连接符 72">
                  <a:extLst>
                    <a:ext uri="{FF2B5EF4-FFF2-40B4-BE49-F238E27FC236}">
                      <a16:creationId xmlns:a16="http://schemas.microsoft.com/office/drawing/2014/main" id="{A5D5EF90-0177-9F7D-9A4D-026248CE0F85}"/>
                    </a:ext>
                  </a:extLst>
                </p:cNvPr>
                <p:cNvCxnSpPr/>
                <p:nvPr>
                  <p:custDataLst>
                    <p:tags r:id="rId30"/>
                  </p:custDataLst>
                </p:nvPr>
              </p:nvCxnSpPr>
              <p:spPr>
                <a:xfrm flipH="1" flipV="1">
                  <a:off x="20268" y="6495"/>
                  <a:ext cx="433" cy="18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2" name="矩形 31">
                <a:extLst>
                  <a:ext uri="{FF2B5EF4-FFF2-40B4-BE49-F238E27FC236}">
                    <a16:creationId xmlns:a16="http://schemas.microsoft.com/office/drawing/2014/main" id="{E7828EFE-A5F9-A992-3356-C2C89FBA70CB}"/>
                  </a:ext>
                </a:extLst>
              </p:cNvPr>
              <p:cNvSpPr/>
              <p:nvPr>
                <p:custDataLst>
                  <p:tags r:id="rId26"/>
                </p:custDataLst>
              </p:nvPr>
            </p:nvSpPr>
            <p:spPr>
              <a:xfrm>
                <a:off x="8300" y="3833"/>
                <a:ext cx="1302" cy="641"/>
              </a:xfrm>
              <a:prstGeom prst="rect">
                <a:avLst/>
              </a:prstGeom>
              <a:solidFill>
                <a:schemeClr val="tx1"/>
              </a:solidFill>
              <a:ln>
                <a:noFill/>
              </a:ln>
              <a:effectLst>
                <a:outerShdw blurRad="50800" dist="762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000" dirty="0"/>
                  <a:t>个人</a:t>
                </a:r>
              </a:p>
            </p:txBody>
          </p:sp>
          <p:cxnSp>
            <p:nvCxnSpPr>
              <p:cNvPr id="33" name="直接连接符 74">
                <a:extLst>
                  <a:ext uri="{FF2B5EF4-FFF2-40B4-BE49-F238E27FC236}">
                    <a16:creationId xmlns:a16="http://schemas.microsoft.com/office/drawing/2014/main" id="{FE9BF39A-4731-CFFC-CAEC-556AA15ED689}"/>
                  </a:ext>
                </a:extLst>
              </p:cNvPr>
              <p:cNvCxnSpPr>
                <a:cxnSpLocks/>
                <a:stCxn id="11" idx="3"/>
                <a:endCxn id="32" idx="1"/>
              </p:cNvCxnSpPr>
              <p:nvPr>
                <p:custDataLst>
                  <p:tags r:id="rId27"/>
                </p:custDataLst>
              </p:nvPr>
            </p:nvCxnSpPr>
            <p:spPr>
              <a:xfrm flipV="1">
                <a:off x="7979" y="4155"/>
                <a:ext cx="320" cy="1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56326" name="文本框 3">
              <a:extLst>
                <a:ext uri="{FF2B5EF4-FFF2-40B4-BE49-F238E27FC236}">
                  <a16:creationId xmlns:a16="http://schemas.microsoft.com/office/drawing/2014/main" id="{9EC5C11E-6637-BD1F-B0BA-27E2A85D980F}"/>
                </a:ext>
              </a:extLst>
            </p:cNvPr>
            <p:cNvSpPr txBox="1">
              <a:spLocks noChangeArrowheads="1"/>
            </p:cNvSpPr>
            <p:nvPr>
              <p:custDataLst>
                <p:tags r:id="rId1"/>
              </p:custDataLst>
            </p:nvPr>
          </p:nvSpPr>
          <p:spPr bwMode="auto">
            <a:xfrm>
              <a:off x="12100" y="3100"/>
              <a:ext cx="6400" cy="500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sz="1600"/>
                <a:t>这是我们的老板和秘书的物理环境。只显示了与我们的邮件问题有关的方面，而不是整个物理布局，秘书在她自己的办公室有一台打印机。她与其他人共享一台</a:t>
              </a:r>
              <a:r>
                <a:rPr lang="zh-CN" altLang="zh-CN" sz="1600"/>
                <a:t>VAX。VAX</a:t>
              </a:r>
              <a:r>
                <a:rPr lang="zh-CN" altLang="en-US" sz="1600"/>
                <a:t>过载，速度很慢。老板与</a:t>
              </a:r>
              <a:r>
                <a:rPr lang="zh-CN" altLang="zh-CN" sz="1600"/>
                <a:t>VAX</a:t>
              </a:r>
              <a:r>
                <a:rPr lang="zh-CN" altLang="en-US" sz="1600"/>
                <a:t>没有连接</a:t>
              </a:r>
              <a:r>
                <a:rPr lang="en-US" altLang="zh-CN" sz="1600"/>
                <a:t>--</a:t>
              </a:r>
              <a:r>
                <a:rPr lang="zh-CN" altLang="en-US" sz="1600"/>
                <a:t>即使他的办公室里有一个终端，他也从未使用过，所以没有显示出来。</a:t>
              </a:r>
              <a:r>
                <a:rPr lang="zh-CN" altLang="zh-CN" sz="1600"/>
                <a:t>VAX</a:t>
              </a:r>
              <a:r>
                <a:rPr lang="zh-CN" altLang="en-US" sz="1600"/>
                <a:t>与远程站点的其他计算机联网。</a:t>
              </a:r>
            </a:p>
          </p:txBody>
        </p:sp>
      </p:gr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1218" name="Rectangle 2">
            <a:extLst>
              <a:ext uri="{FF2B5EF4-FFF2-40B4-BE49-F238E27FC236}">
                <a16:creationId xmlns:a16="http://schemas.microsoft.com/office/drawing/2014/main" id="{EA386500-07EF-2999-BB03-ECAA9502FBCE}"/>
              </a:ext>
            </a:extLst>
          </p:cNvPr>
          <p:cNvSpPr>
            <a:spLocks noGrp="1" noChangeArrowheads="1"/>
          </p:cNvSpPr>
          <p:nvPr>
            <p:ph type="title"/>
          </p:nvPr>
        </p:nvSpPr>
        <p:spPr/>
        <p:txBody>
          <a:bodyPr/>
          <a:lstStyle/>
          <a:p>
            <a:pPr eaLnBrk="1" fontAlgn="auto" hangingPunct="1">
              <a:spcAft>
                <a:spcPts val="0"/>
              </a:spcAft>
              <a:defRPr/>
            </a:pPr>
            <a:r>
              <a:rPr lang="zh-CN" altLang="en-US">
                <a:solidFill>
                  <a:schemeClr val="tx2">
                    <a:satMod val="130000"/>
                  </a:schemeClr>
                </a:solidFill>
              </a:rPr>
              <a:t>工作建模</a:t>
            </a:r>
          </a:p>
        </p:txBody>
      </p:sp>
      <p:sp>
        <p:nvSpPr>
          <p:cNvPr id="57346" name="Rectangle 3">
            <a:extLst>
              <a:ext uri="{FF2B5EF4-FFF2-40B4-BE49-F238E27FC236}">
                <a16:creationId xmlns:a16="http://schemas.microsoft.com/office/drawing/2014/main" id="{3B1BF05C-07A6-79BC-5162-29DF55D4B79D}"/>
              </a:ext>
            </a:extLst>
          </p:cNvPr>
          <p:cNvSpPr>
            <a:spLocks noGrp="1"/>
          </p:cNvSpPr>
          <p:nvPr>
            <p:ph idx="1"/>
          </p:nvPr>
        </p:nvSpPr>
        <p:spPr/>
        <p:txBody>
          <a:bodyPr/>
          <a:lstStyle/>
          <a:p>
            <a:pPr eaLnBrk="1" hangingPunct="1"/>
            <a:r>
              <a:rPr lang="zh-CN" altLang="en-US"/>
              <a:t>物品模型</a:t>
            </a:r>
          </a:p>
          <a:p>
            <a:pPr lvl="1" eaLnBrk="1" hangingPunct="1"/>
            <a:r>
              <a:rPr lang="zh-CN" altLang="en-US"/>
              <a:t>表示用户在工作中所使用和创建的各种东西，如便条</a:t>
            </a:r>
          </a:p>
          <a:p>
            <a:pPr lvl="1" eaLnBrk="1" hangingPunct="1"/>
            <a:r>
              <a:rPr lang="zh-CN" altLang="en-US"/>
              <a:t>该模型有各种重要物品的图像组成，其上可作标注</a:t>
            </a:r>
          </a:p>
          <a:p>
            <a:pPr lvl="1" eaLnBrk="1" hangingPunct="1"/>
            <a:endParaRPr lang="en-US" altLang="zh-CN"/>
          </a:p>
        </p:txBody>
      </p:sp>
      <p:sp>
        <p:nvSpPr>
          <p:cNvPr id="57347" name="灯片编号占位符 3">
            <a:extLst>
              <a:ext uri="{FF2B5EF4-FFF2-40B4-BE49-F238E27FC236}">
                <a16:creationId xmlns:a16="http://schemas.microsoft.com/office/drawing/2014/main" id="{F30C20DC-8843-E7CE-D312-119A2B2226A5}"/>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600"/>
              </a:spcBef>
              <a:buClr>
                <a:schemeClr val="accent1"/>
              </a:buClr>
              <a:buSzPct val="80000"/>
              <a:buFont typeface="Wingdings 2" panose="05020102010507070707" pitchFamily="82" charset="2"/>
              <a:buChar char=""/>
              <a:defRPr sz="3200">
                <a:solidFill>
                  <a:schemeClr val="tx1"/>
                </a:solidFill>
                <a:latin typeface="Gill Sans MT" panose="020B0502020104020203" pitchFamily="34" charset="0"/>
                <a:ea typeface="华文中宋" panose="02010600040101010101" pitchFamily="2" charset="-122"/>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anose="020B0502020104020203" pitchFamily="34" charset="0"/>
                <a:ea typeface="华文中宋" panose="02010600040101010101" pitchFamily="2" charset="-122"/>
              </a:defRPr>
            </a:lvl2pPr>
            <a:lvl3pPr marL="1143000" indent="-228600">
              <a:spcBef>
                <a:spcPct val="20000"/>
              </a:spcBef>
              <a:buClr>
                <a:schemeClr val="accent2"/>
              </a:buClr>
              <a:buFont typeface="Wingdings 2" panose="05020102010507070707" pitchFamily="82" charset="2"/>
              <a:buChar char=""/>
              <a:defRPr sz="2400">
                <a:solidFill>
                  <a:schemeClr val="tx1"/>
                </a:solidFill>
                <a:latin typeface="Gill Sans MT" panose="020B0502020104020203" pitchFamily="34" charset="0"/>
                <a:ea typeface="华文中宋" panose="02010600040101010101" pitchFamily="2" charset="-122"/>
              </a:defRPr>
            </a:lvl3pPr>
            <a:lvl4pPr marL="1600200" indent="-228600">
              <a:spcBef>
                <a:spcPct val="20000"/>
              </a:spcBef>
              <a:buClr>
                <a:srgbClr val="C32D2E"/>
              </a:buClr>
              <a:buFont typeface="Wingdings 2" panose="05020102010507070707" pitchFamily="82" charset="2"/>
              <a:buChar char=""/>
              <a:defRPr sz="2000">
                <a:solidFill>
                  <a:schemeClr val="tx1"/>
                </a:solidFill>
                <a:latin typeface="Gill Sans MT" panose="020B0502020104020203" pitchFamily="34" charset="0"/>
                <a:ea typeface="华文中宋" panose="02010600040101010101" pitchFamily="2" charset="-122"/>
              </a:defRPr>
            </a:lvl4pPr>
            <a:lvl5pPr marL="2057400" indent="-228600">
              <a:spcBef>
                <a:spcPct val="20000"/>
              </a:spcBef>
              <a:buClr>
                <a:srgbClr val="84AA33"/>
              </a:buClr>
              <a:buFont typeface="Wingdings 2" panose="05020102010507070707" pitchFamily="82" charset="2"/>
              <a:buChar char=""/>
              <a:defRPr sz="2000">
                <a:solidFill>
                  <a:schemeClr val="tx1"/>
                </a:solidFill>
                <a:latin typeface="Gill Sans MT" panose="020B0502020104020203" pitchFamily="34" charset="0"/>
                <a:ea typeface="华文中宋" panose="02010600040101010101" pitchFamily="2" charset="-122"/>
              </a:defRPr>
            </a:lvl5pPr>
            <a:lvl6pPr marL="2514600" indent="-228600" eaLnBrk="0" fontAlgn="base" hangingPunct="0">
              <a:spcBef>
                <a:spcPct val="20000"/>
              </a:spcBef>
              <a:spcAft>
                <a:spcPct val="0"/>
              </a:spcAft>
              <a:buClr>
                <a:srgbClr val="84AA33"/>
              </a:buClr>
              <a:buFont typeface="Wingdings 2" panose="05020102010507070707" pitchFamily="82" charset="2"/>
              <a:buChar char=""/>
              <a:defRPr sz="2000">
                <a:solidFill>
                  <a:schemeClr val="tx1"/>
                </a:solidFill>
                <a:latin typeface="Gill Sans MT" panose="020B0502020104020203" pitchFamily="34" charset="0"/>
                <a:ea typeface="华文中宋" panose="02010600040101010101" pitchFamily="2" charset="-122"/>
              </a:defRPr>
            </a:lvl6pPr>
            <a:lvl7pPr marL="2971800" indent="-228600" eaLnBrk="0" fontAlgn="base" hangingPunct="0">
              <a:spcBef>
                <a:spcPct val="20000"/>
              </a:spcBef>
              <a:spcAft>
                <a:spcPct val="0"/>
              </a:spcAft>
              <a:buClr>
                <a:srgbClr val="84AA33"/>
              </a:buClr>
              <a:buFont typeface="Wingdings 2" panose="05020102010507070707" pitchFamily="82" charset="2"/>
              <a:buChar char=""/>
              <a:defRPr sz="2000">
                <a:solidFill>
                  <a:schemeClr val="tx1"/>
                </a:solidFill>
                <a:latin typeface="Gill Sans MT" panose="020B0502020104020203" pitchFamily="34" charset="0"/>
                <a:ea typeface="华文中宋" panose="02010600040101010101" pitchFamily="2" charset="-122"/>
              </a:defRPr>
            </a:lvl7pPr>
            <a:lvl8pPr marL="3429000" indent="-228600" eaLnBrk="0" fontAlgn="base" hangingPunct="0">
              <a:spcBef>
                <a:spcPct val="20000"/>
              </a:spcBef>
              <a:spcAft>
                <a:spcPct val="0"/>
              </a:spcAft>
              <a:buClr>
                <a:srgbClr val="84AA33"/>
              </a:buClr>
              <a:buFont typeface="Wingdings 2" panose="05020102010507070707" pitchFamily="82" charset="2"/>
              <a:buChar char=""/>
              <a:defRPr sz="2000">
                <a:solidFill>
                  <a:schemeClr val="tx1"/>
                </a:solidFill>
                <a:latin typeface="Gill Sans MT" panose="020B0502020104020203" pitchFamily="34" charset="0"/>
                <a:ea typeface="华文中宋" panose="02010600040101010101" pitchFamily="2" charset="-122"/>
              </a:defRPr>
            </a:lvl8pPr>
            <a:lvl9pPr marL="3886200" indent="-228600" eaLnBrk="0" fontAlgn="base" hangingPunct="0">
              <a:spcBef>
                <a:spcPct val="20000"/>
              </a:spcBef>
              <a:spcAft>
                <a:spcPct val="0"/>
              </a:spcAft>
              <a:buClr>
                <a:srgbClr val="84AA33"/>
              </a:buClr>
              <a:buFont typeface="Wingdings 2" panose="05020102010507070707" pitchFamily="82" charset="2"/>
              <a:buChar char=""/>
              <a:defRPr sz="2000">
                <a:solidFill>
                  <a:schemeClr val="tx1"/>
                </a:solidFill>
                <a:latin typeface="Gill Sans MT" panose="020B0502020104020203" pitchFamily="34" charset="0"/>
                <a:ea typeface="华文中宋" panose="02010600040101010101" pitchFamily="2" charset="-122"/>
              </a:defRPr>
            </a:lvl9pPr>
          </a:lstStyle>
          <a:p>
            <a:pPr>
              <a:spcBef>
                <a:spcPct val="0"/>
              </a:spcBef>
              <a:buClrTx/>
              <a:buSzTx/>
              <a:buFontTx/>
              <a:buNone/>
            </a:pPr>
            <a:fld id="{8206CBC8-7A25-48BD-A256-851EEFC10C20}" type="slidenum">
              <a:rPr lang="en-US" altLang="zh-CN" sz="1200" smtClean="0">
                <a:solidFill>
                  <a:srgbClr val="B5A788"/>
                </a:solidFill>
                <a:latin typeface="Times New Roman" panose="02020603050405020304" pitchFamily="18" charset="0"/>
                <a:ea typeface="宋体" panose="02010600030101010101" pitchFamily="2" charset="-122"/>
              </a:rPr>
              <a:pPr>
                <a:spcBef>
                  <a:spcPct val="0"/>
                </a:spcBef>
                <a:buClrTx/>
                <a:buSzTx/>
                <a:buFontTx/>
                <a:buNone/>
              </a:pPr>
              <a:t>42</a:t>
            </a:fld>
            <a:endParaRPr lang="en-US" altLang="zh-CN" sz="1200">
              <a:solidFill>
                <a:srgbClr val="B5A788"/>
              </a:solidFill>
              <a:latin typeface="Times New Roman" panose="02020603050405020304" pitchFamily="18" charset="0"/>
              <a:ea typeface="宋体" panose="02010600030101010101" pitchFamily="2" charset="-122"/>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3266" name="Rectangle 2">
            <a:extLst>
              <a:ext uri="{FF2B5EF4-FFF2-40B4-BE49-F238E27FC236}">
                <a16:creationId xmlns:a16="http://schemas.microsoft.com/office/drawing/2014/main" id="{60168FA3-5CEC-684B-DFE2-BB61BDA82486}"/>
              </a:ext>
            </a:extLst>
          </p:cNvPr>
          <p:cNvSpPr>
            <a:spLocks noGrp="1" noChangeArrowheads="1"/>
          </p:cNvSpPr>
          <p:nvPr>
            <p:ph type="title"/>
          </p:nvPr>
        </p:nvSpPr>
        <p:spPr/>
        <p:txBody>
          <a:bodyPr/>
          <a:lstStyle/>
          <a:p>
            <a:pPr eaLnBrk="1" fontAlgn="auto" hangingPunct="1">
              <a:spcAft>
                <a:spcPts val="0"/>
              </a:spcAft>
              <a:defRPr/>
            </a:pPr>
            <a:r>
              <a:rPr lang="zh-CN" altLang="en-US">
                <a:solidFill>
                  <a:schemeClr val="tx2">
                    <a:satMod val="130000"/>
                  </a:schemeClr>
                </a:solidFill>
              </a:rPr>
              <a:t>合并工作模型</a:t>
            </a:r>
          </a:p>
        </p:txBody>
      </p:sp>
      <p:sp>
        <p:nvSpPr>
          <p:cNvPr id="58370" name="Rectangle 3">
            <a:extLst>
              <a:ext uri="{FF2B5EF4-FFF2-40B4-BE49-F238E27FC236}">
                <a16:creationId xmlns:a16="http://schemas.microsoft.com/office/drawing/2014/main" id="{AD53248D-2D19-9E37-F2E2-E32024533B00}"/>
              </a:ext>
            </a:extLst>
          </p:cNvPr>
          <p:cNvSpPr>
            <a:spLocks noGrp="1"/>
          </p:cNvSpPr>
          <p:nvPr>
            <p:ph idx="1"/>
          </p:nvPr>
        </p:nvSpPr>
        <p:spPr/>
        <p:txBody>
          <a:bodyPr/>
          <a:lstStyle/>
          <a:p>
            <a:pPr eaLnBrk="1" hangingPunct="1">
              <a:lnSpc>
                <a:spcPct val="80000"/>
              </a:lnSpc>
            </a:pPr>
            <a:r>
              <a:rPr lang="zh-CN" altLang="en-US" sz="2500"/>
              <a:t>将所产生的各组模型合并旨在获得对工作的全面理解</a:t>
            </a:r>
          </a:p>
          <a:p>
            <a:pPr lvl="1" eaLnBrk="1" hangingPunct="1">
              <a:lnSpc>
                <a:spcPct val="80000"/>
              </a:lnSpc>
            </a:pPr>
            <a:r>
              <a:rPr lang="zh-CN" altLang="en-US" sz="2200"/>
              <a:t>每个上下文质询都产生一个工作模型集合</a:t>
            </a:r>
          </a:p>
          <a:p>
            <a:pPr lvl="1" eaLnBrk="1" hangingPunct="1">
              <a:lnSpc>
                <a:spcPct val="80000"/>
              </a:lnSpc>
            </a:pPr>
            <a:r>
              <a:rPr lang="zh-CN" altLang="en-US" sz="2200"/>
              <a:t>每个工作模型都表示了一个具体工作实例的某个方面</a:t>
            </a:r>
          </a:p>
          <a:p>
            <a:pPr lvl="1" eaLnBrk="1" hangingPunct="1">
              <a:lnSpc>
                <a:spcPct val="80000"/>
              </a:lnSpc>
            </a:pPr>
            <a:r>
              <a:rPr lang="zh-CN" altLang="en-US" sz="2200"/>
              <a:t>为了建模工作的性质，需对具体实例建立一般的抽象表示</a:t>
            </a:r>
          </a:p>
          <a:p>
            <a:pPr lvl="1" eaLnBrk="1" hangingPunct="1">
              <a:lnSpc>
                <a:spcPct val="80000"/>
              </a:lnSpc>
            </a:pPr>
            <a:r>
              <a:rPr lang="zh-CN" altLang="en-US" sz="2200"/>
              <a:t>类似于合并亲和记录，合并模型也需根据关键特征来组织</a:t>
            </a:r>
          </a:p>
          <a:p>
            <a:pPr lvl="1" eaLnBrk="1" hangingPunct="1">
              <a:lnSpc>
                <a:spcPct val="80000"/>
              </a:lnSpc>
            </a:pPr>
            <a:r>
              <a:rPr lang="zh-CN" altLang="en-US" sz="2200"/>
              <a:t>工作流模型的主要特征在于进行协调通信的角色</a:t>
            </a:r>
          </a:p>
          <a:p>
            <a:pPr lvl="2" eaLnBrk="1" hangingPunct="1">
              <a:lnSpc>
                <a:spcPct val="80000"/>
              </a:lnSpc>
            </a:pPr>
            <a:r>
              <a:rPr lang="zh-CN" altLang="en-US" sz="1900"/>
              <a:t>对工作流模型进行合并旨在识别关键的角色</a:t>
            </a:r>
          </a:p>
          <a:p>
            <a:pPr lvl="1" eaLnBrk="1" hangingPunct="1">
              <a:lnSpc>
                <a:spcPct val="80000"/>
              </a:lnSpc>
            </a:pPr>
            <a:r>
              <a:rPr lang="zh-CN" altLang="en-US" sz="2200"/>
              <a:t>顺序模型的要点是用户的活动和步骤</a:t>
            </a:r>
          </a:p>
          <a:p>
            <a:pPr lvl="2" eaLnBrk="1" hangingPunct="1">
              <a:lnSpc>
                <a:spcPct val="80000"/>
              </a:lnSpc>
            </a:pPr>
            <a:r>
              <a:rPr lang="zh-CN" altLang="en-US" sz="1900"/>
              <a:t>合并后的模型描述了用户之间类似的任务和顺序</a:t>
            </a:r>
          </a:p>
          <a:p>
            <a:pPr lvl="2" eaLnBrk="1" hangingPunct="1">
              <a:lnSpc>
                <a:spcPct val="80000"/>
              </a:lnSpc>
            </a:pPr>
            <a:r>
              <a:rPr lang="zh-CN" altLang="en-US" sz="1900"/>
              <a:t>表示了待开发系统需要支持或取代的工作过程</a:t>
            </a:r>
          </a:p>
          <a:p>
            <a:pPr lvl="1" eaLnBrk="1" hangingPunct="1">
              <a:lnSpc>
                <a:spcPct val="80000"/>
              </a:lnSpc>
            </a:pPr>
            <a:r>
              <a:rPr lang="zh-CN" altLang="en-US" sz="2200"/>
              <a:t>合并后的制品模型体现了用户所采用的一般对象和操作</a:t>
            </a:r>
          </a:p>
        </p:txBody>
      </p:sp>
      <p:sp>
        <p:nvSpPr>
          <p:cNvPr id="58371" name="灯片编号占位符 3">
            <a:extLst>
              <a:ext uri="{FF2B5EF4-FFF2-40B4-BE49-F238E27FC236}">
                <a16:creationId xmlns:a16="http://schemas.microsoft.com/office/drawing/2014/main" id="{E90327E9-9C96-2119-0FBF-C127C26DDDEA}"/>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600"/>
              </a:spcBef>
              <a:buClr>
                <a:schemeClr val="accent1"/>
              </a:buClr>
              <a:buSzPct val="80000"/>
              <a:buFont typeface="Wingdings 2" panose="05020102010507070707" pitchFamily="82" charset="2"/>
              <a:buChar char=""/>
              <a:defRPr sz="3200">
                <a:solidFill>
                  <a:schemeClr val="tx1"/>
                </a:solidFill>
                <a:latin typeface="Gill Sans MT" panose="020B0502020104020203" pitchFamily="34" charset="0"/>
                <a:ea typeface="华文中宋" panose="02010600040101010101" pitchFamily="2" charset="-122"/>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anose="020B0502020104020203" pitchFamily="34" charset="0"/>
                <a:ea typeface="华文中宋" panose="02010600040101010101" pitchFamily="2" charset="-122"/>
              </a:defRPr>
            </a:lvl2pPr>
            <a:lvl3pPr marL="1143000" indent="-228600">
              <a:spcBef>
                <a:spcPct val="20000"/>
              </a:spcBef>
              <a:buClr>
                <a:schemeClr val="accent2"/>
              </a:buClr>
              <a:buFont typeface="Wingdings 2" panose="05020102010507070707" pitchFamily="82" charset="2"/>
              <a:buChar char=""/>
              <a:defRPr sz="2400">
                <a:solidFill>
                  <a:schemeClr val="tx1"/>
                </a:solidFill>
                <a:latin typeface="Gill Sans MT" panose="020B0502020104020203" pitchFamily="34" charset="0"/>
                <a:ea typeface="华文中宋" panose="02010600040101010101" pitchFamily="2" charset="-122"/>
              </a:defRPr>
            </a:lvl3pPr>
            <a:lvl4pPr marL="1600200" indent="-228600">
              <a:spcBef>
                <a:spcPct val="20000"/>
              </a:spcBef>
              <a:buClr>
                <a:srgbClr val="C32D2E"/>
              </a:buClr>
              <a:buFont typeface="Wingdings 2" panose="05020102010507070707" pitchFamily="82" charset="2"/>
              <a:buChar char=""/>
              <a:defRPr sz="2000">
                <a:solidFill>
                  <a:schemeClr val="tx1"/>
                </a:solidFill>
                <a:latin typeface="Gill Sans MT" panose="020B0502020104020203" pitchFamily="34" charset="0"/>
                <a:ea typeface="华文中宋" panose="02010600040101010101" pitchFamily="2" charset="-122"/>
              </a:defRPr>
            </a:lvl4pPr>
            <a:lvl5pPr marL="2057400" indent="-228600">
              <a:spcBef>
                <a:spcPct val="20000"/>
              </a:spcBef>
              <a:buClr>
                <a:srgbClr val="84AA33"/>
              </a:buClr>
              <a:buFont typeface="Wingdings 2" panose="05020102010507070707" pitchFamily="82" charset="2"/>
              <a:buChar char=""/>
              <a:defRPr sz="2000">
                <a:solidFill>
                  <a:schemeClr val="tx1"/>
                </a:solidFill>
                <a:latin typeface="Gill Sans MT" panose="020B0502020104020203" pitchFamily="34" charset="0"/>
                <a:ea typeface="华文中宋" panose="02010600040101010101" pitchFamily="2" charset="-122"/>
              </a:defRPr>
            </a:lvl5pPr>
            <a:lvl6pPr marL="2514600" indent="-228600" eaLnBrk="0" fontAlgn="base" hangingPunct="0">
              <a:spcBef>
                <a:spcPct val="20000"/>
              </a:spcBef>
              <a:spcAft>
                <a:spcPct val="0"/>
              </a:spcAft>
              <a:buClr>
                <a:srgbClr val="84AA33"/>
              </a:buClr>
              <a:buFont typeface="Wingdings 2" panose="05020102010507070707" pitchFamily="82" charset="2"/>
              <a:buChar char=""/>
              <a:defRPr sz="2000">
                <a:solidFill>
                  <a:schemeClr val="tx1"/>
                </a:solidFill>
                <a:latin typeface="Gill Sans MT" panose="020B0502020104020203" pitchFamily="34" charset="0"/>
                <a:ea typeface="华文中宋" panose="02010600040101010101" pitchFamily="2" charset="-122"/>
              </a:defRPr>
            </a:lvl6pPr>
            <a:lvl7pPr marL="2971800" indent="-228600" eaLnBrk="0" fontAlgn="base" hangingPunct="0">
              <a:spcBef>
                <a:spcPct val="20000"/>
              </a:spcBef>
              <a:spcAft>
                <a:spcPct val="0"/>
              </a:spcAft>
              <a:buClr>
                <a:srgbClr val="84AA33"/>
              </a:buClr>
              <a:buFont typeface="Wingdings 2" panose="05020102010507070707" pitchFamily="82" charset="2"/>
              <a:buChar char=""/>
              <a:defRPr sz="2000">
                <a:solidFill>
                  <a:schemeClr val="tx1"/>
                </a:solidFill>
                <a:latin typeface="Gill Sans MT" panose="020B0502020104020203" pitchFamily="34" charset="0"/>
                <a:ea typeface="华文中宋" panose="02010600040101010101" pitchFamily="2" charset="-122"/>
              </a:defRPr>
            </a:lvl7pPr>
            <a:lvl8pPr marL="3429000" indent="-228600" eaLnBrk="0" fontAlgn="base" hangingPunct="0">
              <a:spcBef>
                <a:spcPct val="20000"/>
              </a:spcBef>
              <a:spcAft>
                <a:spcPct val="0"/>
              </a:spcAft>
              <a:buClr>
                <a:srgbClr val="84AA33"/>
              </a:buClr>
              <a:buFont typeface="Wingdings 2" panose="05020102010507070707" pitchFamily="82" charset="2"/>
              <a:buChar char=""/>
              <a:defRPr sz="2000">
                <a:solidFill>
                  <a:schemeClr val="tx1"/>
                </a:solidFill>
                <a:latin typeface="Gill Sans MT" panose="020B0502020104020203" pitchFamily="34" charset="0"/>
                <a:ea typeface="华文中宋" panose="02010600040101010101" pitchFamily="2" charset="-122"/>
              </a:defRPr>
            </a:lvl8pPr>
            <a:lvl9pPr marL="3886200" indent="-228600" eaLnBrk="0" fontAlgn="base" hangingPunct="0">
              <a:spcBef>
                <a:spcPct val="20000"/>
              </a:spcBef>
              <a:spcAft>
                <a:spcPct val="0"/>
              </a:spcAft>
              <a:buClr>
                <a:srgbClr val="84AA33"/>
              </a:buClr>
              <a:buFont typeface="Wingdings 2" panose="05020102010507070707" pitchFamily="82" charset="2"/>
              <a:buChar char=""/>
              <a:defRPr sz="2000">
                <a:solidFill>
                  <a:schemeClr val="tx1"/>
                </a:solidFill>
                <a:latin typeface="Gill Sans MT" panose="020B0502020104020203" pitchFamily="34" charset="0"/>
                <a:ea typeface="华文中宋" panose="02010600040101010101" pitchFamily="2" charset="-122"/>
              </a:defRPr>
            </a:lvl9pPr>
          </a:lstStyle>
          <a:p>
            <a:pPr>
              <a:spcBef>
                <a:spcPct val="0"/>
              </a:spcBef>
              <a:buClrTx/>
              <a:buSzTx/>
              <a:buFontTx/>
              <a:buNone/>
            </a:pPr>
            <a:fld id="{10A161FD-BDFA-433F-90D3-63752835902B}" type="slidenum">
              <a:rPr lang="en-US" altLang="zh-CN" sz="1200" smtClean="0">
                <a:solidFill>
                  <a:srgbClr val="B5A788"/>
                </a:solidFill>
                <a:latin typeface="Times New Roman" panose="02020603050405020304" pitchFamily="18" charset="0"/>
                <a:ea typeface="宋体" panose="02010600030101010101" pitchFamily="2" charset="-122"/>
              </a:rPr>
              <a:pPr>
                <a:spcBef>
                  <a:spcPct val="0"/>
                </a:spcBef>
                <a:buClrTx/>
                <a:buSzTx/>
                <a:buFontTx/>
                <a:buNone/>
              </a:pPr>
              <a:t>43</a:t>
            </a:fld>
            <a:endParaRPr lang="en-US" altLang="zh-CN" sz="1200">
              <a:solidFill>
                <a:srgbClr val="B5A788"/>
              </a:solidFill>
              <a:latin typeface="Times New Roman" panose="02020603050405020304" pitchFamily="18" charset="0"/>
              <a:ea typeface="宋体" panose="02010600030101010101" pitchFamily="2" charset="-122"/>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8386" name="Rectangle 2">
            <a:extLst>
              <a:ext uri="{FF2B5EF4-FFF2-40B4-BE49-F238E27FC236}">
                <a16:creationId xmlns:a16="http://schemas.microsoft.com/office/drawing/2014/main" id="{B70C79C5-EE70-287A-2F96-1811C6A34DA4}"/>
              </a:ext>
            </a:extLst>
          </p:cNvPr>
          <p:cNvSpPr>
            <a:spLocks noGrp="1" noChangeArrowheads="1"/>
          </p:cNvSpPr>
          <p:nvPr>
            <p:ph type="title"/>
          </p:nvPr>
        </p:nvSpPr>
        <p:spPr/>
        <p:txBody>
          <a:bodyPr/>
          <a:lstStyle/>
          <a:p>
            <a:pPr eaLnBrk="1" fontAlgn="auto" hangingPunct="1">
              <a:spcAft>
                <a:spcPts val="0"/>
              </a:spcAft>
              <a:defRPr/>
            </a:pPr>
            <a:r>
              <a:rPr lang="zh-CN" altLang="en-US">
                <a:solidFill>
                  <a:schemeClr val="tx2">
                    <a:satMod val="130000"/>
                  </a:schemeClr>
                </a:solidFill>
              </a:rPr>
              <a:t>合并工作模型</a:t>
            </a:r>
          </a:p>
        </p:txBody>
      </p:sp>
      <p:sp>
        <p:nvSpPr>
          <p:cNvPr id="59394" name="Rectangle 3">
            <a:extLst>
              <a:ext uri="{FF2B5EF4-FFF2-40B4-BE49-F238E27FC236}">
                <a16:creationId xmlns:a16="http://schemas.microsoft.com/office/drawing/2014/main" id="{ECB34F25-8DDF-66A5-6DA0-1FD2CEF2A14A}"/>
              </a:ext>
            </a:extLst>
          </p:cNvPr>
          <p:cNvSpPr>
            <a:spLocks noGrp="1"/>
          </p:cNvSpPr>
          <p:nvPr>
            <p:ph idx="1"/>
          </p:nvPr>
        </p:nvSpPr>
        <p:spPr/>
        <p:txBody>
          <a:bodyPr/>
          <a:lstStyle/>
          <a:p>
            <a:pPr lvl="1" eaLnBrk="1" hangingPunct="1">
              <a:lnSpc>
                <a:spcPct val="90000"/>
              </a:lnSpc>
            </a:pPr>
            <a:r>
              <a:rPr lang="zh-CN" altLang="en-US"/>
              <a:t>物理模型的合并体现了物理空间上的一般性</a:t>
            </a:r>
          </a:p>
          <a:p>
            <a:pPr lvl="2" eaLnBrk="1" hangingPunct="1">
              <a:lnSpc>
                <a:spcPct val="90000"/>
              </a:lnSpc>
            </a:pPr>
            <a:r>
              <a:rPr lang="zh-CN" altLang="en-US"/>
              <a:t>例如一个机构在物理结构和布局上存在着许多共性</a:t>
            </a:r>
          </a:p>
          <a:p>
            <a:pPr lvl="1" eaLnBrk="1" hangingPunct="1">
              <a:lnSpc>
                <a:spcPct val="90000"/>
              </a:lnSpc>
            </a:pPr>
            <a:r>
              <a:rPr lang="zh-CN" altLang="en-US"/>
              <a:t>文化模型的合并可以用于表示机构内的共同影响和限制</a:t>
            </a:r>
          </a:p>
          <a:p>
            <a:pPr eaLnBrk="1" hangingPunct="1">
              <a:lnSpc>
                <a:spcPct val="90000"/>
              </a:lnSpc>
            </a:pPr>
            <a:r>
              <a:rPr lang="zh-CN" altLang="en-US"/>
              <a:t>对具体工作实例进行合并为设计者提供了上下文的抽象</a:t>
            </a:r>
          </a:p>
          <a:p>
            <a:pPr lvl="1" eaLnBrk="1" hangingPunct="1">
              <a:lnSpc>
                <a:spcPct val="90000"/>
              </a:lnSpc>
            </a:pPr>
            <a:r>
              <a:rPr lang="zh-CN" altLang="en-US"/>
              <a:t>帮助设计者理解任务执行的目标、实现目标的方法和结构</a:t>
            </a:r>
          </a:p>
          <a:p>
            <a:pPr lvl="1" eaLnBrk="1" hangingPunct="1">
              <a:lnSpc>
                <a:spcPct val="90000"/>
              </a:lnSpc>
            </a:pPr>
            <a:r>
              <a:rPr lang="zh-CN" altLang="en-US"/>
              <a:t>为建立系统需求提供了基础</a:t>
            </a:r>
          </a:p>
        </p:txBody>
      </p:sp>
      <p:sp>
        <p:nvSpPr>
          <p:cNvPr id="59395" name="灯片编号占位符 3">
            <a:extLst>
              <a:ext uri="{FF2B5EF4-FFF2-40B4-BE49-F238E27FC236}">
                <a16:creationId xmlns:a16="http://schemas.microsoft.com/office/drawing/2014/main" id="{DE9214BD-17D0-FF80-D17B-1720490416F2}"/>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600"/>
              </a:spcBef>
              <a:buClr>
                <a:schemeClr val="accent1"/>
              </a:buClr>
              <a:buSzPct val="80000"/>
              <a:buFont typeface="Wingdings 2" panose="05020102010507070707" pitchFamily="82" charset="2"/>
              <a:buChar char=""/>
              <a:defRPr sz="3200">
                <a:solidFill>
                  <a:schemeClr val="tx1"/>
                </a:solidFill>
                <a:latin typeface="Gill Sans MT" panose="020B0502020104020203" pitchFamily="34" charset="0"/>
                <a:ea typeface="华文中宋" panose="02010600040101010101" pitchFamily="2" charset="-122"/>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anose="020B0502020104020203" pitchFamily="34" charset="0"/>
                <a:ea typeface="华文中宋" panose="02010600040101010101" pitchFamily="2" charset="-122"/>
              </a:defRPr>
            </a:lvl2pPr>
            <a:lvl3pPr marL="1143000" indent="-228600">
              <a:spcBef>
                <a:spcPct val="20000"/>
              </a:spcBef>
              <a:buClr>
                <a:schemeClr val="accent2"/>
              </a:buClr>
              <a:buFont typeface="Wingdings 2" panose="05020102010507070707" pitchFamily="82" charset="2"/>
              <a:buChar char=""/>
              <a:defRPr sz="2400">
                <a:solidFill>
                  <a:schemeClr val="tx1"/>
                </a:solidFill>
                <a:latin typeface="Gill Sans MT" panose="020B0502020104020203" pitchFamily="34" charset="0"/>
                <a:ea typeface="华文中宋" panose="02010600040101010101" pitchFamily="2" charset="-122"/>
              </a:defRPr>
            </a:lvl3pPr>
            <a:lvl4pPr marL="1600200" indent="-228600">
              <a:spcBef>
                <a:spcPct val="20000"/>
              </a:spcBef>
              <a:buClr>
                <a:srgbClr val="C32D2E"/>
              </a:buClr>
              <a:buFont typeface="Wingdings 2" panose="05020102010507070707" pitchFamily="82" charset="2"/>
              <a:buChar char=""/>
              <a:defRPr sz="2000">
                <a:solidFill>
                  <a:schemeClr val="tx1"/>
                </a:solidFill>
                <a:latin typeface="Gill Sans MT" panose="020B0502020104020203" pitchFamily="34" charset="0"/>
                <a:ea typeface="华文中宋" panose="02010600040101010101" pitchFamily="2" charset="-122"/>
              </a:defRPr>
            </a:lvl4pPr>
            <a:lvl5pPr marL="2057400" indent="-228600">
              <a:spcBef>
                <a:spcPct val="20000"/>
              </a:spcBef>
              <a:buClr>
                <a:srgbClr val="84AA33"/>
              </a:buClr>
              <a:buFont typeface="Wingdings 2" panose="05020102010507070707" pitchFamily="82" charset="2"/>
              <a:buChar char=""/>
              <a:defRPr sz="2000">
                <a:solidFill>
                  <a:schemeClr val="tx1"/>
                </a:solidFill>
                <a:latin typeface="Gill Sans MT" panose="020B0502020104020203" pitchFamily="34" charset="0"/>
                <a:ea typeface="华文中宋" panose="02010600040101010101" pitchFamily="2" charset="-122"/>
              </a:defRPr>
            </a:lvl5pPr>
            <a:lvl6pPr marL="2514600" indent="-228600" eaLnBrk="0" fontAlgn="base" hangingPunct="0">
              <a:spcBef>
                <a:spcPct val="20000"/>
              </a:spcBef>
              <a:spcAft>
                <a:spcPct val="0"/>
              </a:spcAft>
              <a:buClr>
                <a:srgbClr val="84AA33"/>
              </a:buClr>
              <a:buFont typeface="Wingdings 2" panose="05020102010507070707" pitchFamily="82" charset="2"/>
              <a:buChar char=""/>
              <a:defRPr sz="2000">
                <a:solidFill>
                  <a:schemeClr val="tx1"/>
                </a:solidFill>
                <a:latin typeface="Gill Sans MT" panose="020B0502020104020203" pitchFamily="34" charset="0"/>
                <a:ea typeface="华文中宋" panose="02010600040101010101" pitchFamily="2" charset="-122"/>
              </a:defRPr>
            </a:lvl6pPr>
            <a:lvl7pPr marL="2971800" indent="-228600" eaLnBrk="0" fontAlgn="base" hangingPunct="0">
              <a:spcBef>
                <a:spcPct val="20000"/>
              </a:spcBef>
              <a:spcAft>
                <a:spcPct val="0"/>
              </a:spcAft>
              <a:buClr>
                <a:srgbClr val="84AA33"/>
              </a:buClr>
              <a:buFont typeface="Wingdings 2" panose="05020102010507070707" pitchFamily="82" charset="2"/>
              <a:buChar char=""/>
              <a:defRPr sz="2000">
                <a:solidFill>
                  <a:schemeClr val="tx1"/>
                </a:solidFill>
                <a:latin typeface="Gill Sans MT" panose="020B0502020104020203" pitchFamily="34" charset="0"/>
                <a:ea typeface="华文中宋" panose="02010600040101010101" pitchFamily="2" charset="-122"/>
              </a:defRPr>
            </a:lvl7pPr>
            <a:lvl8pPr marL="3429000" indent="-228600" eaLnBrk="0" fontAlgn="base" hangingPunct="0">
              <a:spcBef>
                <a:spcPct val="20000"/>
              </a:spcBef>
              <a:spcAft>
                <a:spcPct val="0"/>
              </a:spcAft>
              <a:buClr>
                <a:srgbClr val="84AA33"/>
              </a:buClr>
              <a:buFont typeface="Wingdings 2" panose="05020102010507070707" pitchFamily="82" charset="2"/>
              <a:buChar char=""/>
              <a:defRPr sz="2000">
                <a:solidFill>
                  <a:schemeClr val="tx1"/>
                </a:solidFill>
                <a:latin typeface="Gill Sans MT" panose="020B0502020104020203" pitchFamily="34" charset="0"/>
                <a:ea typeface="华文中宋" panose="02010600040101010101" pitchFamily="2" charset="-122"/>
              </a:defRPr>
            </a:lvl8pPr>
            <a:lvl9pPr marL="3886200" indent="-228600" eaLnBrk="0" fontAlgn="base" hangingPunct="0">
              <a:spcBef>
                <a:spcPct val="20000"/>
              </a:spcBef>
              <a:spcAft>
                <a:spcPct val="0"/>
              </a:spcAft>
              <a:buClr>
                <a:srgbClr val="84AA33"/>
              </a:buClr>
              <a:buFont typeface="Wingdings 2" panose="05020102010507070707" pitchFamily="82" charset="2"/>
              <a:buChar char=""/>
              <a:defRPr sz="2000">
                <a:solidFill>
                  <a:schemeClr val="tx1"/>
                </a:solidFill>
                <a:latin typeface="Gill Sans MT" panose="020B0502020104020203" pitchFamily="34" charset="0"/>
                <a:ea typeface="华文中宋" panose="02010600040101010101" pitchFamily="2" charset="-122"/>
              </a:defRPr>
            </a:lvl9pPr>
          </a:lstStyle>
          <a:p>
            <a:pPr>
              <a:spcBef>
                <a:spcPct val="0"/>
              </a:spcBef>
              <a:buClrTx/>
              <a:buSzTx/>
              <a:buFontTx/>
              <a:buNone/>
            </a:pPr>
            <a:fld id="{E9446BB1-C89D-496F-B869-C251D482DF1B}" type="slidenum">
              <a:rPr lang="en-US" altLang="zh-CN" sz="1200" smtClean="0">
                <a:solidFill>
                  <a:srgbClr val="B5A788"/>
                </a:solidFill>
                <a:latin typeface="Times New Roman" panose="02020603050405020304" pitchFamily="18" charset="0"/>
                <a:ea typeface="宋体" panose="02010600030101010101" pitchFamily="2" charset="-122"/>
              </a:rPr>
              <a:pPr>
                <a:spcBef>
                  <a:spcPct val="0"/>
                </a:spcBef>
                <a:buClrTx/>
                <a:buSzTx/>
                <a:buFontTx/>
                <a:buNone/>
              </a:pPr>
              <a:t>44</a:t>
            </a:fld>
            <a:endParaRPr lang="en-US" altLang="zh-CN" sz="1200">
              <a:solidFill>
                <a:srgbClr val="B5A788"/>
              </a:solidFill>
              <a:latin typeface="Times New Roman" panose="02020603050405020304" pitchFamily="18" charset="0"/>
              <a:ea typeface="宋体" panose="02010600030101010101" pitchFamily="2" charset="-122"/>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9410" name="Rectangle 2">
            <a:extLst>
              <a:ext uri="{FF2B5EF4-FFF2-40B4-BE49-F238E27FC236}">
                <a16:creationId xmlns:a16="http://schemas.microsoft.com/office/drawing/2014/main" id="{827116C0-9D57-7E36-4BAA-DEDE34A3E556}"/>
              </a:ext>
            </a:extLst>
          </p:cNvPr>
          <p:cNvSpPr>
            <a:spLocks noGrp="1" noChangeArrowheads="1"/>
          </p:cNvSpPr>
          <p:nvPr>
            <p:ph type="title"/>
          </p:nvPr>
        </p:nvSpPr>
        <p:spPr/>
        <p:txBody>
          <a:bodyPr/>
          <a:lstStyle/>
          <a:p>
            <a:pPr eaLnBrk="1" hangingPunct="1"/>
            <a:r>
              <a:rPr lang="en-US" altLang="zh-CN" sz="3500">
                <a:effectLst>
                  <a:outerShdw blurRad="38100" dist="38100" dir="2700000" algn="tl">
                    <a:srgbClr val="C0C0C0"/>
                  </a:outerShdw>
                </a:effectLst>
              </a:rPr>
              <a:t>9.5 </a:t>
            </a:r>
            <a:r>
              <a:rPr lang="zh-CN" altLang="en-US" sz="3500">
                <a:effectLst>
                  <a:outerShdw blurRad="38100" dist="38100" dir="2700000" algn="tl">
                    <a:srgbClr val="C0C0C0"/>
                  </a:outerShdw>
                </a:effectLst>
              </a:rPr>
              <a:t>用户参与式设计（</a:t>
            </a:r>
            <a:r>
              <a:rPr lang="en-US" altLang="zh-CN" sz="3500">
                <a:effectLst>
                  <a:outerShdw blurRad="38100" dist="38100" dir="2700000" algn="tl">
                    <a:srgbClr val="C0C0C0"/>
                  </a:outerShdw>
                </a:effectLst>
              </a:rPr>
              <a:t>Participatory Design</a:t>
            </a:r>
            <a:r>
              <a:rPr lang="zh-CN" altLang="en-US" sz="3500">
                <a:effectLst>
                  <a:outerShdw blurRad="38100" dist="38100" dir="2700000" algn="tl">
                    <a:srgbClr val="C0C0C0"/>
                  </a:outerShdw>
                </a:effectLst>
              </a:rPr>
              <a:t>）</a:t>
            </a:r>
          </a:p>
        </p:txBody>
      </p:sp>
      <p:sp>
        <p:nvSpPr>
          <p:cNvPr id="60418" name="Rectangle 3">
            <a:extLst>
              <a:ext uri="{FF2B5EF4-FFF2-40B4-BE49-F238E27FC236}">
                <a16:creationId xmlns:a16="http://schemas.microsoft.com/office/drawing/2014/main" id="{352418FC-45F1-A063-CD7D-7C2870F217D5}"/>
              </a:ext>
            </a:extLst>
          </p:cNvPr>
          <p:cNvSpPr>
            <a:spLocks noGrp="1"/>
          </p:cNvSpPr>
          <p:nvPr>
            <p:ph idx="1"/>
          </p:nvPr>
        </p:nvSpPr>
        <p:spPr>
          <a:xfrm>
            <a:off x="974725" y="1530350"/>
            <a:ext cx="7989888" cy="4419600"/>
          </a:xfrm>
        </p:spPr>
        <p:txBody>
          <a:bodyPr/>
          <a:lstStyle/>
          <a:p>
            <a:pPr eaLnBrk="1" hangingPunct="1">
              <a:lnSpc>
                <a:spcPct val="80000"/>
              </a:lnSpc>
            </a:pPr>
            <a:r>
              <a:rPr lang="zh-CN" altLang="en-US" sz="2500"/>
              <a:t>参与式设计是一种将用户作为设计组成员的开发方法</a:t>
            </a:r>
          </a:p>
          <a:p>
            <a:pPr lvl="1" eaLnBrk="1" hangingPunct="1">
              <a:lnSpc>
                <a:spcPct val="80000"/>
              </a:lnSpc>
            </a:pPr>
            <a:r>
              <a:rPr lang="zh-CN" altLang="en-US" sz="2200"/>
              <a:t>用户主动参与开发，与设计者合作设计产品</a:t>
            </a:r>
          </a:p>
          <a:p>
            <a:pPr eaLnBrk="1" hangingPunct="1">
              <a:lnSpc>
                <a:spcPct val="80000"/>
              </a:lnSpc>
            </a:pPr>
            <a:r>
              <a:rPr lang="zh-CN" altLang="en-US" sz="2500"/>
              <a:t>源于</a:t>
            </a:r>
            <a:r>
              <a:rPr lang="en-US" altLang="zh-CN" sz="2500"/>
              <a:t>Scandinavia</a:t>
            </a:r>
            <a:r>
              <a:rPr lang="zh-CN" altLang="en-US" sz="2500"/>
              <a:t>（</a:t>
            </a:r>
            <a:r>
              <a:rPr lang="en-US" altLang="zh-CN" sz="2500"/>
              <a:t>Sweden, Norway, Denmark, and Iceland</a:t>
            </a:r>
            <a:r>
              <a:rPr lang="zh-CN" altLang="en-US" sz="2500"/>
              <a:t>）</a:t>
            </a:r>
          </a:p>
          <a:p>
            <a:pPr lvl="1" eaLnBrk="1" hangingPunct="1">
              <a:lnSpc>
                <a:spcPct val="80000"/>
              </a:lnSpc>
            </a:pPr>
            <a:r>
              <a:rPr lang="zh-CN" altLang="en-US" sz="2200"/>
              <a:t>有两个起因</a:t>
            </a:r>
          </a:p>
          <a:p>
            <a:pPr lvl="2" eaLnBrk="1" hangingPunct="1">
              <a:lnSpc>
                <a:spcPct val="80000"/>
              </a:lnSpc>
            </a:pPr>
            <a:r>
              <a:rPr lang="zh-CN" altLang="en-US" sz="1900"/>
              <a:t> 人们希望就复杂系统的信息进行交流</a:t>
            </a:r>
          </a:p>
          <a:p>
            <a:pPr lvl="2" eaLnBrk="1" hangingPunct="1">
              <a:lnSpc>
                <a:spcPct val="80000"/>
              </a:lnSpc>
            </a:pPr>
            <a:r>
              <a:rPr lang="zh-CN" altLang="en-US" sz="1900"/>
              <a:t>工会运动使得员工对其工作的改变有了发言权</a:t>
            </a:r>
          </a:p>
          <a:p>
            <a:pPr eaLnBrk="1" hangingPunct="1">
              <a:lnSpc>
                <a:spcPct val="80000"/>
              </a:lnSpc>
            </a:pPr>
            <a:r>
              <a:rPr lang="zh-CN" altLang="en-US" sz="2500"/>
              <a:t>在</a:t>
            </a:r>
            <a:r>
              <a:rPr lang="en-US" altLang="zh-CN" sz="2500"/>
              <a:t>60’s-70’s</a:t>
            </a:r>
            <a:r>
              <a:rPr lang="zh-CN" altLang="en-US" sz="2500"/>
              <a:t>，曾有几个项目尝试参与式设计</a:t>
            </a:r>
          </a:p>
          <a:p>
            <a:pPr lvl="1" eaLnBrk="1" hangingPunct="1">
              <a:lnSpc>
                <a:spcPct val="80000"/>
              </a:lnSpc>
            </a:pPr>
            <a:r>
              <a:rPr lang="zh-CN" altLang="en-US" sz="2200"/>
              <a:t>这些项目关注于用户的工作，而不是简单的开发系统</a:t>
            </a:r>
          </a:p>
          <a:p>
            <a:pPr eaLnBrk="1" hangingPunct="1">
              <a:lnSpc>
                <a:spcPct val="80000"/>
              </a:lnSpc>
            </a:pPr>
            <a:r>
              <a:rPr lang="zh-CN" altLang="en-US" sz="2500"/>
              <a:t>用户参与设计决策并非易事</a:t>
            </a:r>
          </a:p>
          <a:p>
            <a:pPr lvl="1" eaLnBrk="1" hangingPunct="1">
              <a:lnSpc>
                <a:spcPct val="80000"/>
              </a:lnSpc>
            </a:pPr>
            <a:r>
              <a:rPr lang="zh-CN" altLang="en-US" sz="2200"/>
              <a:t>用户和设计者具有不同的背景、知识和经验</a:t>
            </a:r>
          </a:p>
          <a:p>
            <a:pPr lvl="1" eaLnBrk="1" hangingPunct="1">
              <a:lnSpc>
                <a:spcPct val="80000"/>
              </a:lnSpc>
            </a:pPr>
            <a:r>
              <a:rPr lang="zh-CN" altLang="en-US" sz="2200"/>
              <a:t>不易就工作和设计达成一个共享的理解</a:t>
            </a:r>
          </a:p>
        </p:txBody>
      </p:sp>
      <p:sp>
        <p:nvSpPr>
          <p:cNvPr id="60419" name="灯片编号占位符 3">
            <a:extLst>
              <a:ext uri="{FF2B5EF4-FFF2-40B4-BE49-F238E27FC236}">
                <a16:creationId xmlns:a16="http://schemas.microsoft.com/office/drawing/2014/main" id="{AC671F41-DC4D-D78D-BE11-9D64BD1BC894}"/>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600"/>
              </a:spcBef>
              <a:buClr>
                <a:schemeClr val="accent1"/>
              </a:buClr>
              <a:buSzPct val="80000"/>
              <a:buFont typeface="Wingdings 2" panose="05020102010507070707" pitchFamily="82" charset="2"/>
              <a:buChar char=""/>
              <a:defRPr sz="3200">
                <a:solidFill>
                  <a:schemeClr val="tx1"/>
                </a:solidFill>
                <a:latin typeface="Gill Sans MT" panose="020B0502020104020203" pitchFamily="34" charset="0"/>
                <a:ea typeface="华文中宋" panose="02010600040101010101" pitchFamily="2" charset="-122"/>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anose="020B0502020104020203" pitchFamily="34" charset="0"/>
                <a:ea typeface="华文中宋" panose="02010600040101010101" pitchFamily="2" charset="-122"/>
              </a:defRPr>
            </a:lvl2pPr>
            <a:lvl3pPr marL="1143000" indent="-228600">
              <a:spcBef>
                <a:spcPct val="20000"/>
              </a:spcBef>
              <a:buClr>
                <a:schemeClr val="accent2"/>
              </a:buClr>
              <a:buFont typeface="Wingdings 2" panose="05020102010507070707" pitchFamily="82" charset="2"/>
              <a:buChar char=""/>
              <a:defRPr sz="2400">
                <a:solidFill>
                  <a:schemeClr val="tx1"/>
                </a:solidFill>
                <a:latin typeface="Gill Sans MT" panose="020B0502020104020203" pitchFamily="34" charset="0"/>
                <a:ea typeface="华文中宋" panose="02010600040101010101" pitchFamily="2" charset="-122"/>
              </a:defRPr>
            </a:lvl3pPr>
            <a:lvl4pPr marL="1600200" indent="-228600">
              <a:spcBef>
                <a:spcPct val="20000"/>
              </a:spcBef>
              <a:buClr>
                <a:srgbClr val="C32D2E"/>
              </a:buClr>
              <a:buFont typeface="Wingdings 2" panose="05020102010507070707" pitchFamily="82" charset="2"/>
              <a:buChar char=""/>
              <a:defRPr sz="2000">
                <a:solidFill>
                  <a:schemeClr val="tx1"/>
                </a:solidFill>
                <a:latin typeface="Gill Sans MT" panose="020B0502020104020203" pitchFamily="34" charset="0"/>
                <a:ea typeface="华文中宋" panose="02010600040101010101" pitchFamily="2" charset="-122"/>
              </a:defRPr>
            </a:lvl4pPr>
            <a:lvl5pPr marL="2057400" indent="-228600">
              <a:spcBef>
                <a:spcPct val="20000"/>
              </a:spcBef>
              <a:buClr>
                <a:srgbClr val="84AA33"/>
              </a:buClr>
              <a:buFont typeface="Wingdings 2" panose="05020102010507070707" pitchFamily="82" charset="2"/>
              <a:buChar char=""/>
              <a:defRPr sz="2000">
                <a:solidFill>
                  <a:schemeClr val="tx1"/>
                </a:solidFill>
                <a:latin typeface="Gill Sans MT" panose="020B0502020104020203" pitchFamily="34" charset="0"/>
                <a:ea typeface="华文中宋" panose="02010600040101010101" pitchFamily="2" charset="-122"/>
              </a:defRPr>
            </a:lvl5pPr>
            <a:lvl6pPr marL="2514600" indent="-228600" eaLnBrk="0" fontAlgn="base" hangingPunct="0">
              <a:spcBef>
                <a:spcPct val="20000"/>
              </a:spcBef>
              <a:spcAft>
                <a:spcPct val="0"/>
              </a:spcAft>
              <a:buClr>
                <a:srgbClr val="84AA33"/>
              </a:buClr>
              <a:buFont typeface="Wingdings 2" panose="05020102010507070707" pitchFamily="82" charset="2"/>
              <a:buChar char=""/>
              <a:defRPr sz="2000">
                <a:solidFill>
                  <a:schemeClr val="tx1"/>
                </a:solidFill>
                <a:latin typeface="Gill Sans MT" panose="020B0502020104020203" pitchFamily="34" charset="0"/>
                <a:ea typeface="华文中宋" panose="02010600040101010101" pitchFamily="2" charset="-122"/>
              </a:defRPr>
            </a:lvl6pPr>
            <a:lvl7pPr marL="2971800" indent="-228600" eaLnBrk="0" fontAlgn="base" hangingPunct="0">
              <a:spcBef>
                <a:spcPct val="20000"/>
              </a:spcBef>
              <a:spcAft>
                <a:spcPct val="0"/>
              </a:spcAft>
              <a:buClr>
                <a:srgbClr val="84AA33"/>
              </a:buClr>
              <a:buFont typeface="Wingdings 2" panose="05020102010507070707" pitchFamily="82" charset="2"/>
              <a:buChar char=""/>
              <a:defRPr sz="2000">
                <a:solidFill>
                  <a:schemeClr val="tx1"/>
                </a:solidFill>
                <a:latin typeface="Gill Sans MT" panose="020B0502020104020203" pitchFamily="34" charset="0"/>
                <a:ea typeface="华文中宋" panose="02010600040101010101" pitchFamily="2" charset="-122"/>
              </a:defRPr>
            </a:lvl7pPr>
            <a:lvl8pPr marL="3429000" indent="-228600" eaLnBrk="0" fontAlgn="base" hangingPunct="0">
              <a:spcBef>
                <a:spcPct val="20000"/>
              </a:spcBef>
              <a:spcAft>
                <a:spcPct val="0"/>
              </a:spcAft>
              <a:buClr>
                <a:srgbClr val="84AA33"/>
              </a:buClr>
              <a:buFont typeface="Wingdings 2" panose="05020102010507070707" pitchFamily="82" charset="2"/>
              <a:buChar char=""/>
              <a:defRPr sz="2000">
                <a:solidFill>
                  <a:schemeClr val="tx1"/>
                </a:solidFill>
                <a:latin typeface="Gill Sans MT" panose="020B0502020104020203" pitchFamily="34" charset="0"/>
                <a:ea typeface="华文中宋" panose="02010600040101010101" pitchFamily="2" charset="-122"/>
              </a:defRPr>
            </a:lvl8pPr>
            <a:lvl9pPr marL="3886200" indent="-228600" eaLnBrk="0" fontAlgn="base" hangingPunct="0">
              <a:spcBef>
                <a:spcPct val="20000"/>
              </a:spcBef>
              <a:spcAft>
                <a:spcPct val="0"/>
              </a:spcAft>
              <a:buClr>
                <a:srgbClr val="84AA33"/>
              </a:buClr>
              <a:buFont typeface="Wingdings 2" panose="05020102010507070707" pitchFamily="82" charset="2"/>
              <a:buChar char=""/>
              <a:defRPr sz="2000">
                <a:solidFill>
                  <a:schemeClr val="tx1"/>
                </a:solidFill>
                <a:latin typeface="Gill Sans MT" panose="020B0502020104020203" pitchFamily="34" charset="0"/>
                <a:ea typeface="华文中宋" panose="02010600040101010101" pitchFamily="2" charset="-122"/>
              </a:defRPr>
            </a:lvl9pPr>
          </a:lstStyle>
          <a:p>
            <a:pPr>
              <a:spcBef>
                <a:spcPct val="0"/>
              </a:spcBef>
              <a:buClrTx/>
              <a:buSzTx/>
              <a:buFontTx/>
              <a:buNone/>
            </a:pPr>
            <a:fld id="{2CB649BA-BB90-42BE-9D23-1F3B6BF040D2}" type="slidenum">
              <a:rPr lang="en-US" altLang="zh-CN" sz="1200" smtClean="0">
                <a:solidFill>
                  <a:srgbClr val="B5A788"/>
                </a:solidFill>
                <a:latin typeface="Times New Roman" panose="02020603050405020304" pitchFamily="18" charset="0"/>
                <a:ea typeface="宋体" panose="02010600030101010101" pitchFamily="2" charset="-122"/>
              </a:rPr>
              <a:pPr>
                <a:spcBef>
                  <a:spcPct val="0"/>
                </a:spcBef>
                <a:buClrTx/>
                <a:buSzTx/>
                <a:buFontTx/>
                <a:buNone/>
              </a:pPr>
              <a:t>45</a:t>
            </a:fld>
            <a:endParaRPr lang="en-US" altLang="zh-CN" sz="1200">
              <a:solidFill>
                <a:srgbClr val="B5A788"/>
              </a:solidFill>
              <a:latin typeface="Times New Roman" panose="02020603050405020304" pitchFamily="18" charset="0"/>
              <a:ea typeface="宋体" panose="02010600030101010101" pitchFamily="2" charset="-122"/>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0434" name="Rectangle 2">
            <a:extLst>
              <a:ext uri="{FF2B5EF4-FFF2-40B4-BE49-F238E27FC236}">
                <a16:creationId xmlns:a16="http://schemas.microsoft.com/office/drawing/2014/main" id="{7E3F3095-DDFB-079F-C657-E868BA7451FA}"/>
              </a:ext>
            </a:extLst>
          </p:cNvPr>
          <p:cNvSpPr>
            <a:spLocks noGrp="1" noChangeArrowheads="1"/>
          </p:cNvSpPr>
          <p:nvPr>
            <p:ph type="title"/>
          </p:nvPr>
        </p:nvSpPr>
        <p:spPr/>
        <p:txBody>
          <a:bodyPr/>
          <a:lstStyle/>
          <a:p>
            <a:pPr eaLnBrk="1" hangingPunct="1"/>
            <a:r>
              <a:rPr lang="en-US" altLang="zh-CN">
                <a:effectLst>
                  <a:outerShdw blurRad="38100" dist="38100" dir="2700000" algn="tl">
                    <a:srgbClr val="C0C0C0"/>
                  </a:outerShdw>
                </a:effectLst>
              </a:rPr>
              <a:t>9.5 </a:t>
            </a:r>
            <a:r>
              <a:rPr lang="zh-CN" altLang="en-US">
                <a:effectLst>
                  <a:outerShdw blurRad="38100" dist="38100" dir="2700000" algn="tl">
                    <a:srgbClr val="C0C0C0"/>
                  </a:outerShdw>
                </a:effectLst>
              </a:rPr>
              <a:t>用户参与式设计</a:t>
            </a:r>
          </a:p>
        </p:txBody>
      </p:sp>
      <p:sp>
        <p:nvSpPr>
          <p:cNvPr id="61442" name="Rectangle 3">
            <a:extLst>
              <a:ext uri="{FF2B5EF4-FFF2-40B4-BE49-F238E27FC236}">
                <a16:creationId xmlns:a16="http://schemas.microsoft.com/office/drawing/2014/main" id="{B13D37B8-8946-93F4-AD60-954A68FB0360}"/>
              </a:ext>
            </a:extLst>
          </p:cNvPr>
          <p:cNvSpPr>
            <a:spLocks noGrp="1"/>
          </p:cNvSpPr>
          <p:nvPr>
            <p:ph idx="1"/>
          </p:nvPr>
        </p:nvSpPr>
        <p:spPr>
          <a:xfrm>
            <a:off x="971550" y="1447800"/>
            <a:ext cx="7499350" cy="4800600"/>
          </a:xfrm>
        </p:spPr>
        <p:txBody>
          <a:bodyPr/>
          <a:lstStyle/>
          <a:p>
            <a:pPr lvl="1" eaLnBrk="1" hangingPunct="1"/>
            <a:r>
              <a:rPr lang="zh-CN" altLang="en-US"/>
              <a:t>如在一个排版工具设计中</a:t>
            </a:r>
          </a:p>
          <a:p>
            <a:pPr lvl="2" eaLnBrk="1" hangingPunct="1"/>
            <a:r>
              <a:rPr lang="zh-CN" altLang="en-US"/>
              <a:t>设计者详细解释了有关文本和图形处理的用户界面</a:t>
            </a:r>
          </a:p>
          <a:p>
            <a:pPr lvl="2" eaLnBrk="1" hangingPunct="1"/>
            <a:r>
              <a:rPr lang="zh-CN" altLang="en-US"/>
              <a:t>而出版商仍指出建议书未能指定排版指令</a:t>
            </a:r>
          </a:p>
          <a:p>
            <a:pPr lvl="2" eaLnBrk="1" hangingPunct="1"/>
            <a:r>
              <a:rPr lang="zh-CN" altLang="en-US"/>
              <a:t>事实上，设计者描述的是</a:t>
            </a:r>
            <a:r>
              <a:rPr lang="en-US" altLang="zh-CN"/>
              <a:t>WYSIWYG</a:t>
            </a:r>
            <a:r>
              <a:rPr lang="zh-CN" altLang="en-US"/>
              <a:t>系统，而出版商仅具有行编辑系统的知识</a:t>
            </a:r>
          </a:p>
          <a:p>
            <a:pPr lvl="1" eaLnBrk="1" hangingPunct="1"/>
            <a:r>
              <a:rPr lang="zh-CN" altLang="en-US"/>
              <a:t>又如一个邮局包裹分类系统的设计</a:t>
            </a:r>
          </a:p>
        </p:txBody>
      </p:sp>
      <p:sp>
        <p:nvSpPr>
          <p:cNvPr id="61443" name="灯片编号占位符 3">
            <a:extLst>
              <a:ext uri="{FF2B5EF4-FFF2-40B4-BE49-F238E27FC236}">
                <a16:creationId xmlns:a16="http://schemas.microsoft.com/office/drawing/2014/main" id="{6DAE88B9-8443-FCAF-9A14-4E7AE9394B74}"/>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600"/>
              </a:spcBef>
              <a:buClr>
                <a:schemeClr val="accent1"/>
              </a:buClr>
              <a:buSzPct val="80000"/>
              <a:buFont typeface="Wingdings 2" panose="05020102010507070707" pitchFamily="82" charset="2"/>
              <a:buChar char=""/>
              <a:defRPr sz="3200">
                <a:solidFill>
                  <a:schemeClr val="tx1"/>
                </a:solidFill>
                <a:latin typeface="Gill Sans MT" panose="020B0502020104020203" pitchFamily="34" charset="0"/>
                <a:ea typeface="华文中宋" panose="02010600040101010101" pitchFamily="2" charset="-122"/>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anose="020B0502020104020203" pitchFamily="34" charset="0"/>
                <a:ea typeface="华文中宋" panose="02010600040101010101" pitchFamily="2" charset="-122"/>
              </a:defRPr>
            </a:lvl2pPr>
            <a:lvl3pPr marL="1143000" indent="-228600">
              <a:spcBef>
                <a:spcPct val="20000"/>
              </a:spcBef>
              <a:buClr>
                <a:schemeClr val="accent2"/>
              </a:buClr>
              <a:buFont typeface="Wingdings 2" panose="05020102010507070707" pitchFamily="82" charset="2"/>
              <a:buChar char=""/>
              <a:defRPr sz="2400">
                <a:solidFill>
                  <a:schemeClr val="tx1"/>
                </a:solidFill>
                <a:latin typeface="Gill Sans MT" panose="020B0502020104020203" pitchFamily="34" charset="0"/>
                <a:ea typeface="华文中宋" panose="02010600040101010101" pitchFamily="2" charset="-122"/>
              </a:defRPr>
            </a:lvl3pPr>
            <a:lvl4pPr marL="1600200" indent="-228600">
              <a:spcBef>
                <a:spcPct val="20000"/>
              </a:spcBef>
              <a:buClr>
                <a:srgbClr val="C32D2E"/>
              </a:buClr>
              <a:buFont typeface="Wingdings 2" panose="05020102010507070707" pitchFamily="82" charset="2"/>
              <a:buChar char=""/>
              <a:defRPr sz="2000">
                <a:solidFill>
                  <a:schemeClr val="tx1"/>
                </a:solidFill>
                <a:latin typeface="Gill Sans MT" panose="020B0502020104020203" pitchFamily="34" charset="0"/>
                <a:ea typeface="华文中宋" panose="02010600040101010101" pitchFamily="2" charset="-122"/>
              </a:defRPr>
            </a:lvl4pPr>
            <a:lvl5pPr marL="2057400" indent="-228600">
              <a:spcBef>
                <a:spcPct val="20000"/>
              </a:spcBef>
              <a:buClr>
                <a:srgbClr val="84AA33"/>
              </a:buClr>
              <a:buFont typeface="Wingdings 2" panose="05020102010507070707" pitchFamily="82" charset="2"/>
              <a:buChar char=""/>
              <a:defRPr sz="2000">
                <a:solidFill>
                  <a:schemeClr val="tx1"/>
                </a:solidFill>
                <a:latin typeface="Gill Sans MT" panose="020B0502020104020203" pitchFamily="34" charset="0"/>
                <a:ea typeface="华文中宋" panose="02010600040101010101" pitchFamily="2" charset="-122"/>
              </a:defRPr>
            </a:lvl5pPr>
            <a:lvl6pPr marL="2514600" indent="-228600" eaLnBrk="0" fontAlgn="base" hangingPunct="0">
              <a:spcBef>
                <a:spcPct val="20000"/>
              </a:spcBef>
              <a:spcAft>
                <a:spcPct val="0"/>
              </a:spcAft>
              <a:buClr>
                <a:srgbClr val="84AA33"/>
              </a:buClr>
              <a:buFont typeface="Wingdings 2" panose="05020102010507070707" pitchFamily="82" charset="2"/>
              <a:buChar char=""/>
              <a:defRPr sz="2000">
                <a:solidFill>
                  <a:schemeClr val="tx1"/>
                </a:solidFill>
                <a:latin typeface="Gill Sans MT" panose="020B0502020104020203" pitchFamily="34" charset="0"/>
                <a:ea typeface="华文中宋" panose="02010600040101010101" pitchFamily="2" charset="-122"/>
              </a:defRPr>
            </a:lvl6pPr>
            <a:lvl7pPr marL="2971800" indent="-228600" eaLnBrk="0" fontAlgn="base" hangingPunct="0">
              <a:spcBef>
                <a:spcPct val="20000"/>
              </a:spcBef>
              <a:spcAft>
                <a:spcPct val="0"/>
              </a:spcAft>
              <a:buClr>
                <a:srgbClr val="84AA33"/>
              </a:buClr>
              <a:buFont typeface="Wingdings 2" panose="05020102010507070707" pitchFamily="82" charset="2"/>
              <a:buChar char=""/>
              <a:defRPr sz="2000">
                <a:solidFill>
                  <a:schemeClr val="tx1"/>
                </a:solidFill>
                <a:latin typeface="Gill Sans MT" panose="020B0502020104020203" pitchFamily="34" charset="0"/>
                <a:ea typeface="华文中宋" panose="02010600040101010101" pitchFamily="2" charset="-122"/>
              </a:defRPr>
            </a:lvl7pPr>
            <a:lvl8pPr marL="3429000" indent="-228600" eaLnBrk="0" fontAlgn="base" hangingPunct="0">
              <a:spcBef>
                <a:spcPct val="20000"/>
              </a:spcBef>
              <a:spcAft>
                <a:spcPct val="0"/>
              </a:spcAft>
              <a:buClr>
                <a:srgbClr val="84AA33"/>
              </a:buClr>
              <a:buFont typeface="Wingdings 2" panose="05020102010507070707" pitchFamily="82" charset="2"/>
              <a:buChar char=""/>
              <a:defRPr sz="2000">
                <a:solidFill>
                  <a:schemeClr val="tx1"/>
                </a:solidFill>
                <a:latin typeface="Gill Sans MT" panose="020B0502020104020203" pitchFamily="34" charset="0"/>
                <a:ea typeface="华文中宋" panose="02010600040101010101" pitchFamily="2" charset="-122"/>
              </a:defRPr>
            </a:lvl8pPr>
            <a:lvl9pPr marL="3886200" indent="-228600" eaLnBrk="0" fontAlgn="base" hangingPunct="0">
              <a:spcBef>
                <a:spcPct val="20000"/>
              </a:spcBef>
              <a:spcAft>
                <a:spcPct val="0"/>
              </a:spcAft>
              <a:buClr>
                <a:srgbClr val="84AA33"/>
              </a:buClr>
              <a:buFont typeface="Wingdings 2" panose="05020102010507070707" pitchFamily="82" charset="2"/>
              <a:buChar char=""/>
              <a:defRPr sz="2000">
                <a:solidFill>
                  <a:schemeClr val="tx1"/>
                </a:solidFill>
                <a:latin typeface="Gill Sans MT" panose="020B0502020104020203" pitchFamily="34" charset="0"/>
                <a:ea typeface="华文中宋" panose="02010600040101010101" pitchFamily="2" charset="-122"/>
              </a:defRPr>
            </a:lvl9pPr>
          </a:lstStyle>
          <a:p>
            <a:pPr>
              <a:spcBef>
                <a:spcPct val="0"/>
              </a:spcBef>
              <a:buClrTx/>
              <a:buSzTx/>
              <a:buFontTx/>
              <a:buNone/>
            </a:pPr>
            <a:fld id="{C514BDE9-5505-467E-8552-0C759E8D0EE9}" type="slidenum">
              <a:rPr lang="en-US" altLang="zh-CN" sz="1200" smtClean="0">
                <a:solidFill>
                  <a:srgbClr val="B5A788"/>
                </a:solidFill>
                <a:latin typeface="Times New Roman" panose="02020603050405020304" pitchFamily="18" charset="0"/>
                <a:ea typeface="宋体" panose="02010600030101010101" pitchFamily="2" charset="-122"/>
              </a:rPr>
              <a:pPr>
                <a:spcBef>
                  <a:spcPct val="0"/>
                </a:spcBef>
                <a:buClrTx/>
                <a:buSzTx/>
                <a:buFontTx/>
                <a:buNone/>
              </a:pPr>
              <a:t>46</a:t>
            </a:fld>
            <a:endParaRPr lang="en-US" altLang="zh-CN" sz="1200">
              <a:solidFill>
                <a:srgbClr val="B5A788"/>
              </a:solidFill>
              <a:latin typeface="Times New Roman" panose="02020603050405020304" pitchFamily="18" charset="0"/>
              <a:ea typeface="宋体" panose="02010600030101010101" pitchFamily="2" charset="-122"/>
            </a:endParaRPr>
          </a:p>
        </p:txBody>
      </p:sp>
      <p:pic>
        <p:nvPicPr>
          <p:cNvPr id="61444" name="Picture 5">
            <a:extLst>
              <a:ext uri="{FF2B5EF4-FFF2-40B4-BE49-F238E27FC236}">
                <a16:creationId xmlns:a16="http://schemas.microsoft.com/office/drawing/2014/main" id="{93D1F766-7401-328B-AB16-8DC141BF1EC0}"/>
              </a:ext>
            </a:extLst>
          </p:cNvPr>
          <p:cNvPicPr>
            <a:picLocks noChangeAspect="1" noChangeArrowheads="1"/>
          </p:cNvPicPr>
          <p:nvPr/>
        </p:nvPicPr>
        <p:blipFill>
          <a:blip r:embed="rId2">
            <a:lum bright="24000" contrast="36000"/>
            <a:extLst>
              <a:ext uri="{28A0092B-C50C-407E-A947-70E740481C1C}">
                <a14:useLocalDpi xmlns:a14="http://schemas.microsoft.com/office/drawing/2010/main" val="0"/>
              </a:ext>
            </a:extLst>
          </a:blip>
          <a:srcRect/>
          <a:stretch>
            <a:fillRect/>
          </a:stretch>
        </p:blipFill>
        <p:spPr bwMode="auto">
          <a:xfrm>
            <a:off x="1476375" y="3284538"/>
            <a:ext cx="5688013" cy="3406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1458" name="Rectangle 2">
            <a:extLst>
              <a:ext uri="{FF2B5EF4-FFF2-40B4-BE49-F238E27FC236}">
                <a16:creationId xmlns:a16="http://schemas.microsoft.com/office/drawing/2014/main" id="{B216BEEE-F377-B63C-BD53-3ED08E4F5C62}"/>
              </a:ext>
            </a:extLst>
          </p:cNvPr>
          <p:cNvSpPr>
            <a:spLocks noGrp="1" noChangeArrowheads="1"/>
          </p:cNvSpPr>
          <p:nvPr>
            <p:ph type="title"/>
          </p:nvPr>
        </p:nvSpPr>
        <p:spPr/>
        <p:txBody>
          <a:bodyPr/>
          <a:lstStyle/>
          <a:p>
            <a:pPr eaLnBrk="1" hangingPunct="1"/>
            <a:r>
              <a:rPr lang="en-US" altLang="zh-CN">
                <a:effectLst>
                  <a:outerShdw blurRad="38100" dist="38100" dir="2700000" algn="tl">
                    <a:srgbClr val="C0C0C0"/>
                  </a:outerShdw>
                </a:effectLst>
              </a:rPr>
              <a:t>9.5 </a:t>
            </a:r>
            <a:r>
              <a:rPr lang="zh-CN" altLang="en-US">
                <a:effectLst>
                  <a:outerShdw blurRad="38100" dist="38100" dir="2700000" algn="tl">
                    <a:srgbClr val="C0C0C0"/>
                  </a:outerShdw>
                </a:effectLst>
              </a:rPr>
              <a:t>用户参与式设计</a:t>
            </a:r>
          </a:p>
        </p:txBody>
      </p:sp>
      <p:sp>
        <p:nvSpPr>
          <p:cNvPr id="62466" name="Rectangle 3">
            <a:extLst>
              <a:ext uri="{FF2B5EF4-FFF2-40B4-BE49-F238E27FC236}">
                <a16:creationId xmlns:a16="http://schemas.microsoft.com/office/drawing/2014/main" id="{7DBA3B26-206E-E0BE-1B92-700A65DEC17B}"/>
              </a:ext>
            </a:extLst>
          </p:cNvPr>
          <p:cNvSpPr>
            <a:spLocks noGrp="1"/>
          </p:cNvSpPr>
          <p:nvPr>
            <p:ph idx="1"/>
          </p:nvPr>
        </p:nvSpPr>
        <p:spPr>
          <a:xfrm>
            <a:off x="971550" y="1447800"/>
            <a:ext cx="7499350" cy="4800600"/>
          </a:xfrm>
        </p:spPr>
        <p:txBody>
          <a:bodyPr/>
          <a:lstStyle/>
          <a:p>
            <a:pPr eaLnBrk="1" hangingPunct="1"/>
            <a:r>
              <a:rPr lang="zh-CN" altLang="en-US"/>
              <a:t>有必要建立待开发系统的物理原型</a:t>
            </a:r>
          </a:p>
          <a:p>
            <a:pPr lvl="1" eaLnBrk="1" hangingPunct="1"/>
            <a:r>
              <a:rPr lang="zh-CN" altLang="en-US"/>
              <a:t>如用户可以使用纸质模型来模拟他们的典型任务</a:t>
            </a:r>
          </a:p>
          <a:p>
            <a:pPr lvl="1" eaLnBrk="1" hangingPunct="1"/>
            <a:r>
              <a:rPr lang="zh-CN" altLang="en-US"/>
              <a:t>可以揭示用户的需要和建议的实际设计之间的分歧</a:t>
            </a:r>
          </a:p>
          <a:p>
            <a:pPr lvl="1" eaLnBrk="1" hangingPunct="1"/>
            <a:r>
              <a:rPr lang="zh-CN" altLang="en-US"/>
              <a:t>有效地增进用户和设计者之间的相互理解</a:t>
            </a:r>
          </a:p>
          <a:p>
            <a:pPr lvl="1" eaLnBrk="1" hangingPunct="1"/>
            <a:endParaRPr lang="zh-CN" altLang="en-US"/>
          </a:p>
          <a:p>
            <a:pPr lvl="1" eaLnBrk="1" hangingPunct="1"/>
            <a:endParaRPr lang="en-US" altLang="zh-CN"/>
          </a:p>
        </p:txBody>
      </p:sp>
      <p:sp>
        <p:nvSpPr>
          <p:cNvPr id="62467" name="灯片编号占位符 3">
            <a:extLst>
              <a:ext uri="{FF2B5EF4-FFF2-40B4-BE49-F238E27FC236}">
                <a16:creationId xmlns:a16="http://schemas.microsoft.com/office/drawing/2014/main" id="{A9777397-96A7-ED9A-CE88-ADA17DC19B6A}"/>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600"/>
              </a:spcBef>
              <a:buClr>
                <a:schemeClr val="accent1"/>
              </a:buClr>
              <a:buSzPct val="80000"/>
              <a:buFont typeface="Wingdings 2" panose="05020102010507070707" pitchFamily="82" charset="2"/>
              <a:buChar char=""/>
              <a:defRPr sz="3200">
                <a:solidFill>
                  <a:schemeClr val="tx1"/>
                </a:solidFill>
                <a:latin typeface="Gill Sans MT" panose="020B0502020104020203" pitchFamily="34" charset="0"/>
                <a:ea typeface="华文中宋" panose="02010600040101010101" pitchFamily="2" charset="-122"/>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anose="020B0502020104020203" pitchFamily="34" charset="0"/>
                <a:ea typeface="华文中宋" panose="02010600040101010101" pitchFamily="2" charset="-122"/>
              </a:defRPr>
            </a:lvl2pPr>
            <a:lvl3pPr marL="1143000" indent="-228600">
              <a:spcBef>
                <a:spcPct val="20000"/>
              </a:spcBef>
              <a:buClr>
                <a:schemeClr val="accent2"/>
              </a:buClr>
              <a:buFont typeface="Wingdings 2" panose="05020102010507070707" pitchFamily="82" charset="2"/>
              <a:buChar char=""/>
              <a:defRPr sz="2400">
                <a:solidFill>
                  <a:schemeClr val="tx1"/>
                </a:solidFill>
                <a:latin typeface="Gill Sans MT" panose="020B0502020104020203" pitchFamily="34" charset="0"/>
                <a:ea typeface="华文中宋" panose="02010600040101010101" pitchFamily="2" charset="-122"/>
              </a:defRPr>
            </a:lvl3pPr>
            <a:lvl4pPr marL="1600200" indent="-228600">
              <a:spcBef>
                <a:spcPct val="20000"/>
              </a:spcBef>
              <a:buClr>
                <a:srgbClr val="C32D2E"/>
              </a:buClr>
              <a:buFont typeface="Wingdings 2" panose="05020102010507070707" pitchFamily="82" charset="2"/>
              <a:buChar char=""/>
              <a:defRPr sz="2000">
                <a:solidFill>
                  <a:schemeClr val="tx1"/>
                </a:solidFill>
                <a:latin typeface="Gill Sans MT" panose="020B0502020104020203" pitchFamily="34" charset="0"/>
                <a:ea typeface="华文中宋" panose="02010600040101010101" pitchFamily="2" charset="-122"/>
              </a:defRPr>
            </a:lvl4pPr>
            <a:lvl5pPr marL="2057400" indent="-228600">
              <a:spcBef>
                <a:spcPct val="20000"/>
              </a:spcBef>
              <a:buClr>
                <a:srgbClr val="84AA33"/>
              </a:buClr>
              <a:buFont typeface="Wingdings 2" panose="05020102010507070707" pitchFamily="82" charset="2"/>
              <a:buChar char=""/>
              <a:defRPr sz="2000">
                <a:solidFill>
                  <a:schemeClr val="tx1"/>
                </a:solidFill>
                <a:latin typeface="Gill Sans MT" panose="020B0502020104020203" pitchFamily="34" charset="0"/>
                <a:ea typeface="华文中宋" panose="02010600040101010101" pitchFamily="2" charset="-122"/>
              </a:defRPr>
            </a:lvl5pPr>
            <a:lvl6pPr marL="2514600" indent="-228600" eaLnBrk="0" fontAlgn="base" hangingPunct="0">
              <a:spcBef>
                <a:spcPct val="20000"/>
              </a:spcBef>
              <a:spcAft>
                <a:spcPct val="0"/>
              </a:spcAft>
              <a:buClr>
                <a:srgbClr val="84AA33"/>
              </a:buClr>
              <a:buFont typeface="Wingdings 2" panose="05020102010507070707" pitchFamily="82" charset="2"/>
              <a:buChar char=""/>
              <a:defRPr sz="2000">
                <a:solidFill>
                  <a:schemeClr val="tx1"/>
                </a:solidFill>
                <a:latin typeface="Gill Sans MT" panose="020B0502020104020203" pitchFamily="34" charset="0"/>
                <a:ea typeface="华文中宋" panose="02010600040101010101" pitchFamily="2" charset="-122"/>
              </a:defRPr>
            </a:lvl6pPr>
            <a:lvl7pPr marL="2971800" indent="-228600" eaLnBrk="0" fontAlgn="base" hangingPunct="0">
              <a:spcBef>
                <a:spcPct val="20000"/>
              </a:spcBef>
              <a:spcAft>
                <a:spcPct val="0"/>
              </a:spcAft>
              <a:buClr>
                <a:srgbClr val="84AA33"/>
              </a:buClr>
              <a:buFont typeface="Wingdings 2" panose="05020102010507070707" pitchFamily="82" charset="2"/>
              <a:buChar char=""/>
              <a:defRPr sz="2000">
                <a:solidFill>
                  <a:schemeClr val="tx1"/>
                </a:solidFill>
                <a:latin typeface="Gill Sans MT" panose="020B0502020104020203" pitchFamily="34" charset="0"/>
                <a:ea typeface="华文中宋" panose="02010600040101010101" pitchFamily="2" charset="-122"/>
              </a:defRPr>
            </a:lvl7pPr>
            <a:lvl8pPr marL="3429000" indent="-228600" eaLnBrk="0" fontAlgn="base" hangingPunct="0">
              <a:spcBef>
                <a:spcPct val="20000"/>
              </a:spcBef>
              <a:spcAft>
                <a:spcPct val="0"/>
              </a:spcAft>
              <a:buClr>
                <a:srgbClr val="84AA33"/>
              </a:buClr>
              <a:buFont typeface="Wingdings 2" panose="05020102010507070707" pitchFamily="82" charset="2"/>
              <a:buChar char=""/>
              <a:defRPr sz="2000">
                <a:solidFill>
                  <a:schemeClr val="tx1"/>
                </a:solidFill>
                <a:latin typeface="Gill Sans MT" panose="020B0502020104020203" pitchFamily="34" charset="0"/>
                <a:ea typeface="华文中宋" panose="02010600040101010101" pitchFamily="2" charset="-122"/>
              </a:defRPr>
            </a:lvl8pPr>
            <a:lvl9pPr marL="3886200" indent="-228600" eaLnBrk="0" fontAlgn="base" hangingPunct="0">
              <a:spcBef>
                <a:spcPct val="20000"/>
              </a:spcBef>
              <a:spcAft>
                <a:spcPct val="0"/>
              </a:spcAft>
              <a:buClr>
                <a:srgbClr val="84AA33"/>
              </a:buClr>
              <a:buFont typeface="Wingdings 2" panose="05020102010507070707" pitchFamily="82" charset="2"/>
              <a:buChar char=""/>
              <a:defRPr sz="2000">
                <a:solidFill>
                  <a:schemeClr val="tx1"/>
                </a:solidFill>
                <a:latin typeface="Gill Sans MT" panose="020B0502020104020203" pitchFamily="34" charset="0"/>
                <a:ea typeface="华文中宋" panose="02010600040101010101" pitchFamily="2" charset="-122"/>
              </a:defRPr>
            </a:lvl9pPr>
          </a:lstStyle>
          <a:p>
            <a:pPr>
              <a:spcBef>
                <a:spcPct val="0"/>
              </a:spcBef>
              <a:buClrTx/>
              <a:buSzTx/>
              <a:buFontTx/>
              <a:buNone/>
            </a:pPr>
            <a:fld id="{ABEBA2A0-EBCF-46E5-AEA2-68C0D847A2C7}" type="slidenum">
              <a:rPr lang="en-US" altLang="zh-CN" sz="1200" smtClean="0">
                <a:solidFill>
                  <a:srgbClr val="B5A788"/>
                </a:solidFill>
                <a:latin typeface="Times New Roman" panose="02020603050405020304" pitchFamily="18" charset="0"/>
                <a:ea typeface="宋体" panose="02010600030101010101" pitchFamily="2" charset="-122"/>
              </a:rPr>
              <a:pPr>
                <a:spcBef>
                  <a:spcPct val="0"/>
                </a:spcBef>
                <a:buClrTx/>
                <a:buSzTx/>
                <a:buFontTx/>
                <a:buNone/>
              </a:pPr>
              <a:t>47</a:t>
            </a:fld>
            <a:endParaRPr lang="en-US" altLang="zh-CN" sz="1200">
              <a:solidFill>
                <a:srgbClr val="B5A788"/>
              </a:solidFill>
              <a:latin typeface="Times New Roman" panose="02020603050405020304" pitchFamily="18" charset="0"/>
              <a:ea typeface="宋体" panose="02010600030101010101" pitchFamily="2" charset="-122"/>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82" name="Rectangle 2">
            <a:extLst>
              <a:ext uri="{FF2B5EF4-FFF2-40B4-BE49-F238E27FC236}">
                <a16:creationId xmlns:a16="http://schemas.microsoft.com/office/drawing/2014/main" id="{11E38042-951B-14A3-CD54-185A2E0E3660}"/>
              </a:ext>
            </a:extLst>
          </p:cNvPr>
          <p:cNvSpPr>
            <a:spLocks noGrp="1" noChangeArrowheads="1"/>
          </p:cNvSpPr>
          <p:nvPr>
            <p:ph type="title"/>
          </p:nvPr>
        </p:nvSpPr>
        <p:spPr/>
        <p:txBody>
          <a:bodyPr/>
          <a:lstStyle/>
          <a:p>
            <a:pPr eaLnBrk="1" fontAlgn="auto" hangingPunct="1">
              <a:spcAft>
                <a:spcPts val="0"/>
              </a:spcAft>
              <a:defRPr/>
            </a:pPr>
            <a:r>
              <a:rPr lang="en-US" altLang="zh-CN">
                <a:solidFill>
                  <a:schemeClr val="tx2">
                    <a:satMod val="130000"/>
                  </a:schemeClr>
                </a:solidFill>
              </a:rPr>
              <a:t>9.5.1 PICTIVE</a:t>
            </a:r>
          </a:p>
        </p:txBody>
      </p:sp>
      <p:sp>
        <p:nvSpPr>
          <p:cNvPr id="63490" name="Rectangle 3">
            <a:extLst>
              <a:ext uri="{FF2B5EF4-FFF2-40B4-BE49-F238E27FC236}">
                <a16:creationId xmlns:a16="http://schemas.microsoft.com/office/drawing/2014/main" id="{5F014C00-9F3C-E892-43D3-70A2229A7DEB}"/>
              </a:ext>
            </a:extLst>
          </p:cNvPr>
          <p:cNvSpPr>
            <a:spLocks noGrp="1"/>
          </p:cNvSpPr>
          <p:nvPr>
            <p:ph idx="1"/>
          </p:nvPr>
        </p:nvSpPr>
        <p:spPr>
          <a:xfrm>
            <a:off x="971550" y="1447800"/>
            <a:ext cx="7499350" cy="4800600"/>
          </a:xfrm>
        </p:spPr>
        <p:txBody>
          <a:bodyPr/>
          <a:lstStyle/>
          <a:p>
            <a:pPr eaLnBrk="1" hangingPunct="1">
              <a:lnSpc>
                <a:spcPct val="80000"/>
              </a:lnSpc>
            </a:pPr>
            <a:r>
              <a:rPr lang="en-US" altLang="zh-CN" sz="3000"/>
              <a:t>Plastic Interface for Collaborative Technology Initiatives through Video Exploration</a:t>
            </a:r>
          </a:p>
          <a:p>
            <a:pPr lvl="1" eaLnBrk="1" hangingPunct="1">
              <a:lnSpc>
                <a:spcPct val="80000"/>
              </a:lnSpc>
            </a:pPr>
            <a:r>
              <a:rPr lang="zh-CN" altLang="en-US" sz="2600"/>
              <a:t>开发此项技术的目的在于两个方面：</a:t>
            </a:r>
          </a:p>
          <a:p>
            <a:pPr lvl="2" eaLnBrk="1" hangingPunct="1">
              <a:lnSpc>
                <a:spcPct val="80000"/>
              </a:lnSpc>
            </a:pPr>
            <a:r>
              <a:rPr lang="zh-CN" altLang="en-US" sz="2200"/>
              <a:t>使得用户能够参与设计过程</a:t>
            </a:r>
          </a:p>
          <a:p>
            <a:pPr lvl="2" eaLnBrk="1" hangingPunct="1">
              <a:lnSpc>
                <a:spcPct val="80000"/>
              </a:lnSpc>
            </a:pPr>
            <a:r>
              <a:rPr lang="zh-CN" altLang="en-US" sz="2200"/>
              <a:t>改进设计过程的知识获取过程</a:t>
            </a:r>
          </a:p>
          <a:p>
            <a:pPr lvl="1" eaLnBrk="1" hangingPunct="1">
              <a:lnSpc>
                <a:spcPct val="80000"/>
              </a:lnSpc>
            </a:pPr>
            <a:r>
              <a:rPr lang="zh-CN" altLang="en-US" sz="2600"/>
              <a:t>所使用的材料包括</a:t>
            </a:r>
          </a:p>
          <a:p>
            <a:pPr lvl="2" eaLnBrk="1" hangingPunct="1">
              <a:lnSpc>
                <a:spcPct val="80000"/>
              </a:lnSpc>
            </a:pPr>
            <a:r>
              <a:rPr lang="zh-CN" altLang="en-US" sz="2200"/>
              <a:t>低保真的办公室用品（如粘性便笺、纸、笔等）</a:t>
            </a:r>
          </a:p>
          <a:p>
            <a:pPr lvl="2" eaLnBrk="1" hangingPunct="1">
              <a:lnSpc>
                <a:spcPct val="80000"/>
              </a:lnSpc>
            </a:pPr>
            <a:r>
              <a:rPr lang="zh-CN" altLang="en-US" sz="2200"/>
              <a:t>用于屏幕和窗口布局的塑料构件</a:t>
            </a:r>
          </a:p>
          <a:p>
            <a:pPr lvl="1" eaLnBrk="1" hangingPunct="1">
              <a:lnSpc>
                <a:spcPct val="80000"/>
              </a:lnSpc>
            </a:pPr>
            <a:r>
              <a:rPr lang="zh-CN" altLang="en-US" sz="2600"/>
              <a:t>所需要的设备包括</a:t>
            </a:r>
          </a:p>
          <a:p>
            <a:pPr lvl="2" eaLnBrk="1" hangingPunct="1">
              <a:lnSpc>
                <a:spcPct val="80000"/>
              </a:lnSpc>
            </a:pPr>
            <a:r>
              <a:rPr lang="zh-CN" altLang="en-US" sz="2200"/>
              <a:t>用户和设计者共享的设计台面（如办公桌面）</a:t>
            </a:r>
          </a:p>
          <a:p>
            <a:pPr lvl="2" eaLnBrk="1" hangingPunct="1">
              <a:lnSpc>
                <a:spcPct val="80000"/>
              </a:lnSpc>
            </a:pPr>
            <a:r>
              <a:rPr lang="zh-CN" altLang="en-US" sz="2200"/>
              <a:t>用于记录设计过程的视频摄像设备</a:t>
            </a:r>
          </a:p>
        </p:txBody>
      </p:sp>
      <p:sp>
        <p:nvSpPr>
          <p:cNvPr id="63491" name="灯片编号占位符 3">
            <a:extLst>
              <a:ext uri="{FF2B5EF4-FFF2-40B4-BE49-F238E27FC236}">
                <a16:creationId xmlns:a16="http://schemas.microsoft.com/office/drawing/2014/main" id="{981E8381-8DC8-E8D9-4AA8-CDA34C53F41F}"/>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600"/>
              </a:spcBef>
              <a:buClr>
                <a:schemeClr val="accent1"/>
              </a:buClr>
              <a:buSzPct val="80000"/>
              <a:buFont typeface="Wingdings 2" panose="05020102010507070707" pitchFamily="82" charset="2"/>
              <a:buChar char=""/>
              <a:defRPr sz="3200">
                <a:solidFill>
                  <a:schemeClr val="tx1"/>
                </a:solidFill>
                <a:latin typeface="Gill Sans MT" panose="020B0502020104020203" pitchFamily="34" charset="0"/>
                <a:ea typeface="华文中宋" panose="02010600040101010101" pitchFamily="2" charset="-122"/>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anose="020B0502020104020203" pitchFamily="34" charset="0"/>
                <a:ea typeface="华文中宋" panose="02010600040101010101" pitchFamily="2" charset="-122"/>
              </a:defRPr>
            </a:lvl2pPr>
            <a:lvl3pPr marL="1143000" indent="-228600">
              <a:spcBef>
                <a:spcPct val="20000"/>
              </a:spcBef>
              <a:buClr>
                <a:schemeClr val="accent2"/>
              </a:buClr>
              <a:buFont typeface="Wingdings 2" panose="05020102010507070707" pitchFamily="82" charset="2"/>
              <a:buChar char=""/>
              <a:defRPr sz="2400">
                <a:solidFill>
                  <a:schemeClr val="tx1"/>
                </a:solidFill>
                <a:latin typeface="Gill Sans MT" panose="020B0502020104020203" pitchFamily="34" charset="0"/>
                <a:ea typeface="华文中宋" panose="02010600040101010101" pitchFamily="2" charset="-122"/>
              </a:defRPr>
            </a:lvl3pPr>
            <a:lvl4pPr marL="1600200" indent="-228600">
              <a:spcBef>
                <a:spcPct val="20000"/>
              </a:spcBef>
              <a:buClr>
                <a:srgbClr val="C32D2E"/>
              </a:buClr>
              <a:buFont typeface="Wingdings 2" panose="05020102010507070707" pitchFamily="82" charset="2"/>
              <a:buChar char=""/>
              <a:defRPr sz="2000">
                <a:solidFill>
                  <a:schemeClr val="tx1"/>
                </a:solidFill>
                <a:latin typeface="Gill Sans MT" panose="020B0502020104020203" pitchFamily="34" charset="0"/>
                <a:ea typeface="华文中宋" panose="02010600040101010101" pitchFamily="2" charset="-122"/>
              </a:defRPr>
            </a:lvl4pPr>
            <a:lvl5pPr marL="2057400" indent="-228600">
              <a:spcBef>
                <a:spcPct val="20000"/>
              </a:spcBef>
              <a:buClr>
                <a:srgbClr val="84AA33"/>
              </a:buClr>
              <a:buFont typeface="Wingdings 2" panose="05020102010507070707" pitchFamily="82" charset="2"/>
              <a:buChar char=""/>
              <a:defRPr sz="2000">
                <a:solidFill>
                  <a:schemeClr val="tx1"/>
                </a:solidFill>
                <a:latin typeface="Gill Sans MT" panose="020B0502020104020203" pitchFamily="34" charset="0"/>
                <a:ea typeface="华文中宋" panose="02010600040101010101" pitchFamily="2" charset="-122"/>
              </a:defRPr>
            </a:lvl5pPr>
            <a:lvl6pPr marL="2514600" indent="-228600" eaLnBrk="0" fontAlgn="base" hangingPunct="0">
              <a:spcBef>
                <a:spcPct val="20000"/>
              </a:spcBef>
              <a:spcAft>
                <a:spcPct val="0"/>
              </a:spcAft>
              <a:buClr>
                <a:srgbClr val="84AA33"/>
              </a:buClr>
              <a:buFont typeface="Wingdings 2" panose="05020102010507070707" pitchFamily="82" charset="2"/>
              <a:buChar char=""/>
              <a:defRPr sz="2000">
                <a:solidFill>
                  <a:schemeClr val="tx1"/>
                </a:solidFill>
                <a:latin typeface="Gill Sans MT" panose="020B0502020104020203" pitchFamily="34" charset="0"/>
                <a:ea typeface="华文中宋" panose="02010600040101010101" pitchFamily="2" charset="-122"/>
              </a:defRPr>
            </a:lvl6pPr>
            <a:lvl7pPr marL="2971800" indent="-228600" eaLnBrk="0" fontAlgn="base" hangingPunct="0">
              <a:spcBef>
                <a:spcPct val="20000"/>
              </a:spcBef>
              <a:spcAft>
                <a:spcPct val="0"/>
              </a:spcAft>
              <a:buClr>
                <a:srgbClr val="84AA33"/>
              </a:buClr>
              <a:buFont typeface="Wingdings 2" panose="05020102010507070707" pitchFamily="82" charset="2"/>
              <a:buChar char=""/>
              <a:defRPr sz="2000">
                <a:solidFill>
                  <a:schemeClr val="tx1"/>
                </a:solidFill>
                <a:latin typeface="Gill Sans MT" panose="020B0502020104020203" pitchFamily="34" charset="0"/>
                <a:ea typeface="华文中宋" panose="02010600040101010101" pitchFamily="2" charset="-122"/>
              </a:defRPr>
            </a:lvl7pPr>
            <a:lvl8pPr marL="3429000" indent="-228600" eaLnBrk="0" fontAlgn="base" hangingPunct="0">
              <a:spcBef>
                <a:spcPct val="20000"/>
              </a:spcBef>
              <a:spcAft>
                <a:spcPct val="0"/>
              </a:spcAft>
              <a:buClr>
                <a:srgbClr val="84AA33"/>
              </a:buClr>
              <a:buFont typeface="Wingdings 2" panose="05020102010507070707" pitchFamily="82" charset="2"/>
              <a:buChar char=""/>
              <a:defRPr sz="2000">
                <a:solidFill>
                  <a:schemeClr val="tx1"/>
                </a:solidFill>
                <a:latin typeface="Gill Sans MT" panose="020B0502020104020203" pitchFamily="34" charset="0"/>
                <a:ea typeface="华文中宋" panose="02010600040101010101" pitchFamily="2" charset="-122"/>
              </a:defRPr>
            </a:lvl8pPr>
            <a:lvl9pPr marL="3886200" indent="-228600" eaLnBrk="0" fontAlgn="base" hangingPunct="0">
              <a:spcBef>
                <a:spcPct val="20000"/>
              </a:spcBef>
              <a:spcAft>
                <a:spcPct val="0"/>
              </a:spcAft>
              <a:buClr>
                <a:srgbClr val="84AA33"/>
              </a:buClr>
              <a:buFont typeface="Wingdings 2" panose="05020102010507070707" pitchFamily="82" charset="2"/>
              <a:buChar char=""/>
              <a:defRPr sz="2000">
                <a:solidFill>
                  <a:schemeClr val="tx1"/>
                </a:solidFill>
                <a:latin typeface="Gill Sans MT" panose="020B0502020104020203" pitchFamily="34" charset="0"/>
                <a:ea typeface="华文中宋" panose="02010600040101010101" pitchFamily="2" charset="-122"/>
              </a:defRPr>
            </a:lvl9pPr>
          </a:lstStyle>
          <a:p>
            <a:pPr>
              <a:spcBef>
                <a:spcPct val="0"/>
              </a:spcBef>
              <a:buClrTx/>
              <a:buSzTx/>
              <a:buFontTx/>
              <a:buNone/>
            </a:pPr>
            <a:fld id="{C3D59669-6CA6-4986-B747-9CE53965E647}" type="slidenum">
              <a:rPr lang="en-US" altLang="zh-CN" sz="1200" smtClean="0">
                <a:solidFill>
                  <a:srgbClr val="B5A788"/>
                </a:solidFill>
                <a:latin typeface="Times New Roman" panose="02020603050405020304" pitchFamily="18" charset="0"/>
                <a:ea typeface="宋体" panose="02010600030101010101" pitchFamily="2" charset="-122"/>
              </a:rPr>
              <a:pPr>
                <a:spcBef>
                  <a:spcPct val="0"/>
                </a:spcBef>
                <a:buClrTx/>
                <a:buSzTx/>
                <a:buFontTx/>
                <a:buNone/>
              </a:pPr>
              <a:t>48</a:t>
            </a:fld>
            <a:endParaRPr lang="en-US" altLang="zh-CN" sz="1200">
              <a:solidFill>
                <a:srgbClr val="B5A788"/>
              </a:solidFill>
              <a:latin typeface="Times New Roman" panose="02020603050405020304" pitchFamily="18" charset="0"/>
              <a:ea typeface="宋体" panose="02010600030101010101" pitchFamily="2" charset="-122"/>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3506" name="Rectangle 2">
            <a:extLst>
              <a:ext uri="{FF2B5EF4-FFF2-40B4-BE49-F238E27FC236}">
                <a16:creationId xmlns:a16="http://schemas.microsoft.com/office/drawing/2014/main" id="{1AF3B2A8-D06C-7C43-6616-84D395534831}"/>
              </a:ext>
            </a:extLst>
          </p:cNvPr>
          <p:cNvSpPr>
            <a:spLocks noGrp="1" noChangeArrowheads="1"/>
          </p:cNvSpPr>
          <p:nvPr>
            <p:ph type="title"/>
          </p:nvPr>
        </p:nvSpPr>
        <p:spPr/>
        <p:txBody>
          <a:bodyPr/>
          <a:lstStyle/>
          <a:p>
            <a:pPr eaLnBrk="1" fontAlgn="auto" hangingPunct="1">
              <a:spcAft>
                <a:spcPts val="0"/>
              </a:spcAft>
              <a:defRPr/>
            </a:pPr>
            <a:r>
              <a:rPr lang="en-US" altLang="zh-CN">
                <a:solidFill>
                  <a:schemeClr val="tx2">
                    <a:satMod val="130000"/>
                  </a:schemeClr>
                </a:solidFill>
              </a:rPr>
              <a:t>9.5.1 PICTIVE</a:t>
            </a:r>
          </a:p>
        </p:txBody>
      </p:sp>
      <p:sp>
        <p:nvSpPr>
          <p:cNvPr id="64514" name="灯片编号占位符 3">
            <a:extLst>
              <a:ext uri="{FF2B5EF4-FFF2-40B4-BE49-F238E27FC236}">
                <a16:creationId xmlns:a16="http://schemas.microsoft.com/office/drawing/2014/main" id="{6984CA29-C69A-CC1E-08FA-943A6594415A}"/>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600"/>
              </a:spcBef>
              <a:buClr>
                <a:schemeClr val="accent1"/>
              </a:buClr>
              <a:buSzPct val="80000"/>
              <a:buFont typeface="Wingdings 2" panose="05020102010507070707" pitchFamily="82" charset="2"/>
              <a:buChar char=""/>
              <a:defRPr sz="3200">
                <a:solidFill>
                  <a:schemeClr val="tx1"/>
                </a:solidFill>
                <a:latin typeface="Gill Sans MT" panose="020B0502020104020203" pitchFamily="34" charset="0"/>
                <a:ea typeface="华文中宋" panose="02010600040101010101" pitchFamily="2" charset="-122"/>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anose="020B0502020104020203" pitchFamily="34" charset="0"/>
                <a:ea typeface="华文中宋" panose="02010600040101010101" pitchFamily="2" charset="-122"/>
              </a:defRPr>
            </a:lvl2pPr>
            <a:lvl3pPr marL="1143000" indent="-228600">
              <a:spcBef>
                <a:spcPct val="20000"/>
              </a:spcBef>
              <a:buClr>
                <a:schemeClr val="accent2"/>
              </a:buClr>
              <a:buFont typeface="Wingdings 2" panose="05020102010507070707" pitchFamily="82" charset="2"/>
              <a:buChar char=""/>
              <a:defRPr sz="2400">
                <a:solidFill>
                  <a:schemeClr val="tx1"/>
                </a:solidFill>
                <a:latin typeface="Gill Sans MT" panose="020B0502020104020203" pitchFamily="34" charset="0"/>
                <a:ea typeface="华文中宋" panose="02010600040101010101" pitchFamily="2" charset="-122"/>
              </a:defRPr>
            </a:lvl3pPr>
            <a:lvl4pPr marL="1600200" indent="-228600">
              <a:spcBef>
                <a:spcPct val="20000"/>
              </a:spcBef>
              <a:buClr>
                <a:srgbClr val="C32D2E"/>
              </a:buClr>
              <a:buFont typeface="Wingdings 2" panose="05020102010507070707" pitchFamily="82" charset="2"/>
              <a:buChar char=""/>
              <a:defRPr sz="2000">
                <a:solidFill>
                  <a:schemeClr val="tx1"/>
                </a:solidFill>
                <a:latin typeface="Gill Sans MT" panose="020B0502020104020203" pitchFamily="34" charset="0"/>
                <a:ea typeface="华文中宋" panose="02010600040101010101" pitchFamily="2" charset="-122"/>
              </a:defRPr>
            </a:lvl4pPr>
            <a:lvl5pPr marL="2057400" indent="-228600">
              <a:spcBef>
                <a:spcPct val="20000"/>
              </a:spcBef>
              <a:buClr>
                <a:srgbClr val="84AA33"/>
              </a:buClr>
              <a:buFont typeface="Wingdings 2" panose="05020102010507070707" pitchFamily="82" charset="2"/>
              <a:buChar char=""/>
              <a:defRPr sz="2000">
                <a:solidFill>
                  <a:schemeClr val="tx1"/>
                </a:solidFill>
                <a:latin typeface="Gill Sans MT" panose="020B0502020104020203" pitchFamily="34" charset="0"/>
                <a:ea typeface="华文中宋" panose="02010600040101010101" pitchFamily="2" charset="-122"/>
              </a:defRPr>
            </a:lvl5pPr>
            <a:lvl6pPr marL="2514600" indent="-228600" eaLnBrk="0" fontAlgn="base" hangingPunct="0">
              <a:spcBef>
                <a:spcPct val="20000"/>
              </a:spcBef>
              <a:spcAft>
                <a:spcPct val="0"/>
              </a:spcAft>
              <a:buClr>
                <a:srgbClr val="84AA33"/>
              </a:buClr>
              <a:buFont typeface="Wingdings 2" panose="05020102010507070707" pitchFamily="82" charset="2"/>
              <a:buChar char=""/>
              <a:defRPr sz="2000">
                <a:solidFill>
                  <a:schemeClr val="tx1"/>
                </a:solidFill>
                <a:latin typeface="Gill Sans MT" panose="020B0502020104020203" pitchFamily="34" charset="0"/>
                <a:ea typeface="华文中宋" panose="02010600040101010101" pitchFamily="2" charset="-122"/>
              </a:defRPr>
            </a:lvl6pPr>
            <a:lvl7pPr marL="2971800" indent="-228600" eaLnBrk="0" fontAlgn="base" hangingPunct="0">
              <a:spcBef>
                <a:spcPct val="20000"/>
              </a:spcBef>
              <a:spcAft>
                <a:spcPct val="0"/>
              </a:spcAft>
              <a:buClr>
                <a:srgbClr val="84AA33"/>
              </a:buClr>
              <a:buFont typeface="Wingdings 2" panose="05020102010507070707" pitchFamily="82" charset="2"/>
              <a:buChar char=""/>
              <a:defRPr sz="2000">
                <a:solidFill>
                  <a:schemeClr val="tx1"/>
                </a:solidFill>
                <a:latin typeface="Gill Sans MT" panose="020B0502020104020203" pitchFamily="34" charset="0"/>
                <a:ea typeface="华文中宋" panose="02010600040101010101" pitchFamily="2" charset="-122"/>
              </a:defRPr>
            </a:lvl7pPr>
            <a:lvl8pPr marL="3429000" indent="-228600" eaLnBrk="0" fontAlgn="base" hangingPunct="0">
              <a:spcBef>
                <a:spcPct val="20000"/>
              </a:spcBef>
              <a:spcAft>
                <a:spcPct val="0"/>
              </a:spcAft>
              <a:buClr>
                <a:srgbClr val="84AA33"/>
              </a:buClr>
              <a:buFont typeface="Wingdings 2" panose="05020102010507070707" pitchFamily="82" charset="2"/>
              <a:buChar char=""/>
              <a:defRPr sz="2000">
                <a:solidFill>
                  <a:schemeClr val="tx1"/>
                </a:solidFill>
                <a:latin typeface="Gill Sans MT" panose="020B0502020104020203" pitchFamily="34" charset="0"/>
                <a:ea typeface="华文中宋" panose="02010600040101010101" pitchFamily="2" charset="-122"/>
              </a:defRPr>
            </a:lvl8pPr>
            <a:lvl9pPr marL="3886200" indent="-228600" eaLnBrk="0" fontAlgn="base" hangingPunct="0">
              <a:spcBef>
                <a:spcPct val="20000"/>
              </a:spcBef>
              <a:spcAft>
                <a:spcPct val="0"/>
              </a:spcAft>
              <a:buClr>
                <a:srgbClr val="84AA33"/>
              </a:buClr>
              <a:buFont typeface="Wingdings 2" panose="05020102010507070707" pitchFamily="82" charset="2"/>
              <a:buChar char=""/>
              <a:defRPr sz="2000">
                <a:solidFill>
                  <a:schemeClr val="tx1"/>
                </a:solidFill>
                <a:latin typeface="Gill Sans MT" panose="020B0502020104020203" pitchFamily="34" charset="0"/>
                <a:ea typeface="华文中宋" panose="02010600040101010101" pitchFamily="2" charset="-122"/>
              </a:defRPr>
            </a:lvl9pPr>
          </a:lstStyle>
          <a:p>
            <a:pPr>
              <a:spcBef>
                <a:spcPct val="0"/>
              </a:spcBef>
              <a:buClrTx/>
              <a:buSzTx/>
              <a:buFontTx/>
              <a:buNone/>
            </a:pPr>
            <a:fld id="{3D24D20D-0436-4FDC-9556-CC6D1FE194BA}" type="slidenum">
              <a:rPr lang="en-US" altLang="zh-CN" sz="1200" smtClean="0">
                <a:solidFill>
                  <a:srgbClr val="B5A788"/>
                </a:solidFill>
                <a:latin typeface="Times New Roman" panose="02020603050405020304" pitchFamily="18" charset="0"/>
                <a:ea typeface="宋体" panose="02010600030101010101" pitchFamily="2" charset="-122"/>
              </a:rPr>
              <a:pPr>
                <a:spcBef>
                  <a:spcPct val="0"/>
                </a:spcBef>
                <a:buClrTx/>
                <a:buSzTx/>
                <a:buFontTx/>
                <a:buNone/>
              </a:pPr>
              <a:t>49</a:t>
            </a:fld>
            <a:endParaRPr lang="en-US" altLang="zh-CN" sz="1200">
              <a:solidFill>
                <a:srgbClr val="B5A788"/>
              </a:solidFill>
              <a:latin typeface="Times New Roman" panose="02020603050405020304" pitchFamily="18" charset="0"/>
              <a:ea typeface="宋体" panose="02010600030101010101" pitchFamily="2" charset="-122"/>
            </a:endParaRPr>
          </a:p>
        </p:txBody>
      </p:sp>
      <p:grpSp>
        <p:nvGrpSpPr>
          <p:cNvPr id="64515" name="组合 2">
            <a:extLst>
              <a:ext uri="{FF2B5EF4-FFF2-40B4-BE49-F238E27FC236}">
                <a16:creationId xmlns:a16="http://schemas.microsoft.com/office/drawing/2014/main" id="{0FE18D29-3EE0-5D55-2C8E-11D7E9131B79}"/>
              </a:ext>
            </a:extLst>
          </p:cNvPr>
          <p:cNvGrpSpPr>
            <a:grpSpLocks/>
          </p:cNvGrpSpPr>
          <p:nvPr/>
        </p:nvGrpSpPr>
        <p:grpSpPr bwMode="auto">
          <a:xfrm>
            <a:off x="1206500" y="1989138"/>
            <a:ext cx="7635875" cy="3319462"/>
            <a:chOff x="2368" y="2174"/>
            <a:chExt cx="15315" cy="6710"/>
          </a:xfrm>
        </p:grpSpPr>
        <p:pic>
          <p:nvPicPr>
            <p:cNvPr id="64516" name="图片 3" descr="年轻夫妇吃着日本菜面带微笑">
              <a:extLst>
                <a:ext uri="{FF2B5EF4-FFF2-40B4-BE49-F238E27FC236}">
                  <a16:creationId xmlns:a16="http://schemas.microsoft.com/office/drawing/2014/main" id="{3244A677-FAAB-3CEB-DEFC-4CC49B679DAC}"/>
                </a:ext>
              </a:extLst>
            </p:cNvPr>
            <p:cNvPicPr>
              <a:picLocks noChangeAspect="1" noChangeArrowheads="1"/>
            </p:cNvPicPr>
            <p:nvPr>
              <p:custDataLst>
                <p:tags r:id="rId1"/>
              </p:custDataLst>
            </p:nvPr>
          </p:nvPicPr>
          <p:blipFill>
            <a:blip r:embed="rId52">
              <a:extLst>
                <a:ext uri="{28A0092B-C50C-407E-A947-70E740481C1C}">
                  <a14:useLocalDpi xmlns:a14="http://schemas.microsoft.com/office/drawing/2010/main" val="0"/>
                </a:ext>
              </a:extLst>
            </a:blip>
            <a:srcRect/>
            <a:stretch>
              <a:fillRect/>
            </a:stretch>
          </p:blipFill>
          <p:spPr bwMode="auto">
            <a:xfrm flipH="1">
              <a:off x="10933" y="3488"/>
              <a:ext cx="3888" cy="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a:extLst>
                <a:ext uri="{FF2B5EF4-FFF2-40B4-BE49-F238E27FC236}">
                  <a16:creationId xmlns:a16="http://schemas.microsoft.com/office/drawing/2014/main" id="{FFF39935-DBC1-605C-5DFC-4E5B43D4E0BC}"/>
                </a:ext>
              </a:extLst>
            </p:cNvPr>
            <p:cNvSpPr/>
            <p:nvPr>
              <p:custDataLst>
                <p:tags r:id="rId2"/>
              </p:custDataLst>
            </p:nvPr>
          </p:nvSpPr>
          <p:spPr>
            <a:xfrm>
              <a:off x="2441" y="2752"/>
              <a:ext cx="796" cy="90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6" name="矩形 5">
              <a:extLst>
                <a:ext uri="{FF2B5EF4-FFF2-40B4-BE49-F238E27FC236}">
                  <a16:creationId xmlns:a16="http://schemas.microsoft.com/office/drawing/2014/main" id="{57A8720C-78F4-0A02-1A1D-03BB64E62FB5}"/>
                </a:ext>
              </a:extLst>
            </p:cNvPr>
            <p:cNvSpPr/>
            <p:nvPr>
              <p:custDataLst>
                <p:tags r:id="rId3"/>
              </p:custDataLst>
            </p:nvPr>
          </p:nvSpPr>
          <p:spPr>
            <a:xfrm>
              <a:off x="3352" y="2752"/>
              <a:ext cx="793" cy="908"/>
            </a:xfrm>
            <a:prstGeom prst="rect">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7" name="矩形 6">
              <a:extLst>
                <a:ext uri="{FF2B5EF4-FFF2-40B4-BE49-F238E27FC236}">
                  <a16:creationId xmlns:a16="http://schemas.microsoft.com/office/drawing/2014/main" id="{8D5662B4-DBF6-F5A3-ACA2-D05D607169AD}"/>
                </a:ext>
              </a:extLst>
            </p:cNvPr>
            <p:cNvSpPr/>
            <p:nvPr>
              <p:custDataLst>
                <p:tags r:id="rId4"/>
              </p:custDataLst>
            </p:nvPr>
          </p:nvSpPr>
          <p:spPr>
            <a:xfrm>
              <a:off x="4259" y="2752"/>
              <a:ext cx="796" cy="908"/>
            </a:xfrm>
            <a:prstGeom prst="rect">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8" name="矩形 7">
              <a:extLst>
                <a:ext uri="{FF2B5EF4-FFF2-40B4-BE49-F238E27FC236}">
                  <a16:creationId xmlns:a16="http://schemas.microsoft.com/office/drawing/2014/main" id="{92D8C5E9-CAB5-D053-C0D3-61A6D73BEFC3}"/>
                </a:ext>
              </a:extLst>
            </p:cNvPr>
            <p:cNvSpPr/>
            <p:nvPr>
              <p:custDataLst>
                <p:tags r:id="rId5"/>
              </p:custDataLst>
            </p:nvPr>
          </p:nvSpPr>
          <p:spPr>
            <a:xfrm>
              <a:off x="4801" y="3833"/>
              <a:ext cx="3365" cy="1839"/>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lang="zh-CN" altLang="en-US" sz="1600" b="1">
                  <a:latin typeface="Gill Sans MT" panose="020B0502020104020203" pitchFamily="34" charset="0"/>
                  <a:ea typeface="华文中宋" panose="02010600040101010101" pitchFamily="2" charset="-122"/>
                </a:rPr>
                <a:t>共享设计表面</a:t>
              </a:r>
            </a:p>
          </p:txBody>
        </p:sp>
        <p:sp>
          <p:nvSpPr>
            <p:cNvPr id="64521" name="文本框 8">
              <a:extLst>
                <a:ext uri="{FF2B5EF4-FFF2-40B4-BE49-F238E27FC236}">
                  <a16:creationId xmlns:a16="http://schemas.microsoft.com/office/drawing/2014/main" id="{3A9474FC-B112-82C3-9EC6-7BEEC98B9CF7}"/>
                </a:ext>
              </a:extLst>
            </p:cNvPr>
            <p:cNvSpPr txBox="1">
              <a:spLocks noChangeArrowheads="1"/>
            </p:cNvSpPr>
            <p:nvPr>
              <p:custDataLst>
                <p:tags r:id="rId6"/>
              </p:custDataLst>
            </p:nvPr>
          </p:nvSpPr>
          <p:spPr bwMode="auto">
            <a:xfrm>
              <a:off x="5108" y="2944"/>
              <a:ext cx="1435" cy="6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sz="1200" b="1"/>
                <a:t>后记</a:t>
              </a:r>
            </a:p>
          </p:txBody>
        </p:sp>
        <p:sp>
          <p:nvSpPr>
            <p:cNvPr id="64522" name="文本框 9">
              <a:extLst>
                <a:ext uri="{FF2B5EF4-FFF2-40B4-BE49-F238E27FC236}">
                  <a16:creationId xmlns:a16="http://schemas.microsoft.com/office/drawing/2014/main" id="{8DA2CCCD-70E6-26D3-AD34-CE4278E624D3}"/>
                </a:ext>
              </a:extLst>
            </p:cNvPr>
            <p:cNvSpPr txBox="1">
              <a:spLocks noChangeArrowheads="1"/>
            </p:cNvSpPr>
            <p:nvPr>
              <p:custDataLst>
                <p:tags r:id="rId7"/>
              </p:custDataLst>
            </p:nvPr>
          </p:nvSpPr>
          <p:spPr bwMode="auto">
            <a:xfrm>
              <a:off x="7936" y="2482"/>
              <a:ext cx="2303" cy="6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sz="1200"/>
                <a:t>塑料 </a:t>
              </a:r>
              <a:r>
                <a:rPr lang="en-US" altLang="zh-CN" sz="1200"/>
                <a:t>"</a:t>
              </a:r>
              <a:r>
                <a:rPr lang="zh-CN" altLang="en-US" sz="1200"/>
                <a:t>图标</a:t>
              </a:r>
              <a:r>
                <a:rPr lang="zh-CN" altLang="zh-CN" sz="1200"/>
                <a:t>"</a:t>
              </a:r>
              <a:endParaRPr lang="zh-CN" altLang="en-US" sz="1200"/>
            </a:p>
          </p:txBody>
        </p:sp>
        <p:grpSp>
          <p:nvGrpSpPr>
            <p:cNvPr id="64523" name="组合 10">
              <a:extLst>
                <a:ext uri="{FF2B5EF4-FFF2-40B4-BE49-F238E27FC236}">
                  <a16:creationId xmlns:a16="http://schemas.microsoft.com/office/drawing/2014/main" id="{DDFBEE75-3BB2-5E5D-117E-C625F1A8BB21}"/>
                </a:ext>
              </a:extLst>
            </p:cNvPr>
            <p:cNvGrpSpPr>
              <a:grpSpLocks/>
            </p:cNvGrpSpPr>
            <p:nvPr/>
          </p:nvGrpSpPr>
          <p:grpSpPr bwMode="auto">
            <a:xfrm>
              <a:off x="2368" y="3977"/>
              <a:ext cx="2242" cy="1532"/>
              <a:chOff x="-68" y="3977"/>
              <a:chExt cx="2242" cy="1532"/>
            </a:xfrm>
          </p:grpSpPr>
          <p:grpSp>
            <p:nvGrpSpPr>
              <p:cNvPr id="64572" name="组合 61">
                <a:extLst>
                  <a:ext uri="{FF2B5EF4-FFF2-40B4-BE49-F238E27FC236}">
                    <a16:creationId xmlns:a16="http://schemas.microsoft.com/office/drawing/2014/main" id="{C43259F4-1878-6B24-34EF-28DE0961F3E6}"/>
                  </a:ext>
                </a:extLst>
              </p:cNvPr>
              <p:cNvGrpSpPr>
                <a:grpSpLocks/>
              </p:cNvGrpSpPr>
              <p:nvPr/>
            </p:nvGrpSpPr>
            <p:grpSpPr bwMode="auto">
              <a:xfrm>
                <a:off x="-68" y="3977"/>
                <a:ext cx="2242" cy="1532"/>
                <a:chOff x="1981" y="3977"/>
                <a:chExt cx="2242" cy="1532"/>
              </a:xfrm>
            </p:grpSpPr>
            <p:grpSp>
              <p:nvGrpSpPr>
                <p:cNvPr id="64574" name="组合 64511">
                  <a:extLst>
                    <a:ext uri="{FF2B5EF4-FFF2-40B4-BE49-F238E27FC236}">
                      <a16:creationId xmlns:a16="http://schemas.microsoft.com/office/drawing/2014/main" id="{F640A652-DDB0-C82C-4643-56136735246C}"/>
                    </a:ext>
                  </a:extLst>
                </p:cNvPr>
                <p:cNvGrpSpPr>
                  <a:grpSpLocks/>
                </p:cNvGrpSpPr>
                <p:nvPr/>
              </p:nvGrpSpPr>
              <p:grpSpPr bwMode="auto">
                <a:xfrm>
                  <a:off x="2367" y="3977"/>
                  <a:ext cx="1856" cy="1532"/>
                  <a:chOff x="2365" y="3977"/>
                  <a:chExt cx="1856" cy="1532"/>
                </a:xfrm>
              </p:grpSpPr>
              <p:sp>
                <p:nvSpPr>
                  <p:cNvPr id="2" name="圆角矩形 64520">
                    <a:extLst>
                      <a:ext uri="{FF2B5EF4-FFF2-40B4-BE49-F238E27FC236}">
                        <a16:creationId xmlns:a16="http://schemas.microsoft.com/office/drawing/2014/main" id="{FB9DF199-BF62-59E6-C5CA-CCCDEE55D3D8}"/>
                      </a:ext>
                    </a:extLst>
                  </p:cNvPr>
                  <p:cNvSpPr/>
                  <p:nvPr>
                    <p:custDataLst>
                      <p:tags r:id="rId49"/>
                    </p:custDataLst>
                  </p:nvPr>
                </p:nvSpPr>
                <p:spPr>
                  <a:xfrm>
                    <a:off x="2364" y="3977"/>
                    <a:ext cx="1856" cy="1531"/>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 name="圆角矩形 64521">
                    <a:extLst>
                      <a:ext uri="{FF2B5EF4-FFF2-40B4-BE49-F238E27FC236}">
                        <a16:creationId xmlns:a16="http://schemas.microsoft.com/office/drawing/2014/main" id="{97D5BEF2-FD00-BFE5-9394-D57523139ABD}"/>
                      </a:ext>
                    </a:extLst>
                  </p:cNvPr>
                  <p:cNvSpPr/>
                  <p:nvPr>
                    <p:custDataLst>
                      <p:tags r:id="rId50"/>
                    </p:custDataLst>
                  </p:nvPr>
                </p:nvSpPr>
                <p:spPr>
                  <a:xfrm>
                    <a:off x="2428" y="3977"/>
                    <a:ext cx="1681" cy="176"/>
                  </a:xfrm>
                  <a:prstGeom prst="roundRect">
                    <a:avLst>
                      <a:gd name="adj" fmla="val 500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grpSp>
              <p:nvGrpSpPr>
                <p:cNvPr id="64575" name="组合 64512">
                  <a:extLst>
                    <a:ext uri="{FF2B5EF4-FFF2-40B4-BE49-F238E27FC236}">
                      <a16:creationId xmlns:a16="http://schemas.microsoft.com/office/drawing/2014/main" id="{C113F9F2-E2F8-3F2A-F9DA-326875729449}"/>
                    </a:ext>
                  </a:extLst>
                </p:cNvPr>
                <p:cNvGrpSpPr>
                  <a:grpSpLocks/>
                </p:cNvGrpSpPr>
                <p:nvPr/>
              </p:nvGrpSpPr>
              <p:grpSpPr bwMode="auto">
                <a:xfrm>
                  <a:off x="2174" y="3977"/>
                  <a:ext cx="1856" cy="1532"/>
                  <a:chOff x="2365" y="3977"/>
                  <a:chExt cx="1856" cy="1532"/>
                </a:xfrm>
              </p:grpSpPr>
              <p:sp>
                <p:nvSpPr>
                  <p:cNvPr id="64519" name="圆角矩形 64518">
                    <a:extLst>
                      <a:ext uri="{FF2B5EF4-FFF2-40B4-BE49-F238E27FC236}">
                        <a16:creationId xmlns:a16="http://schemas.microsoft.com/office/drawing/2014/main" id="{B299C1AF-F6E1-ED61-3F70-58A07000CABF}"/>
                      </a:ext>
                    </a:extLst>
                  </p:cNvPr>
                  <p:cNvSpPr/>
                  <p:nvPr>
                    <p:custDataLst>
                      <p:tags r:id="rId47"/>
                    </p:custDataLst>
                  </p:nvPr>
                </p:nvSpPr>
                <p:spPr>
                  <a:xfrm>
                    <a:off x="2366" y="3977"/>
                    <a:ext cx="1850" cy="1531"/>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64520" name="圆角矩形 64519">
                    <a:extLst>
                      <a:ext uri="{FF2B5EF4-FFF2-40B4-BE49-F238E27FC236}">
                        <a16:creationId xmlns:a16="http://schemas.microsoft.com/office/drawing/2014/main" id="{79A75072-168E-E123-40C5-55747776CA45}"/>
                      </a:ext>
                    </a:extLst>
                  </p:cNvPr>
                  <p:cNvSpPr/>
                  <p:nvPr>
                    <p:custDataLst>
                      <p:tags r:id="rId48"/>
                    </p:custDataLst>
                  </p:nvPr>
                </p:nvSpPr>
                <p:spPr>
                  <a:xfrm>
                    <a:off x="2430" y="3977"/>
                    <a:ext cx="1678" cy="176"/>
                  </a:xfrm>
                  <a:prstGeom prst="roundRect">
                    <a:avLst>
                      <a:gd name="adj" fmla="val 500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grpSp>
              <p:nvGrpSpPr>
                <p:cNvPr id="4" name="组合 64515">
                  <a:extLst>
                    <a:ext uri="{FF2B5EF4-FFF2-40B4-BE49-F238E27FC236}">
                      <a16:creationId xmlns:a16="http://schemas.microsoft.com/office/drawing/2014/main" id="{7BB328E9-C756-6C23-43DA-42DBF697936C}"/>
                    </a:ext>
                  </a:extLst>
                </p:cNvPr>
                <p:cNvGrpSpPr/>
                <p:nvPr/>
              </p:nvGrpSpPr>
              <p:grpSpPr>
                <a:xfrm>
                  <a:off x="1981" y="3977"/>
                  <a:ext cx="1856" cy="1532"/>
                  <a:chOff x="2365" y="3977"/>
                  <a:chExt cx="1856" cy="1532"/>
                </a:xfrm>
                <a:solidFill>
                  <a:schemeClr val="bg1"/>
                </a:solidFill>
              </p:grpSpPr>
              <p:sp>
                <p:nvSpPr>
                  <p:cNvPr id="64517" name="圆角矩形 64516">
                    <a:extLst>
                      <a:ext uri="{FF2B5EF4-FFF2-40B4-BE49-F238E27FC236}">
                        <a16:creationId xmlns:a16="http://schemas.microsoft.com/office/drawing/2014/main" id="{73B3FA2C-1B9A-6F69-793F-D4CA2CC27B77}"/>
                      </a:ext>
                    </a:extLst>
                  </p:cNvPr>
                  <p:cNvSpPr/>
                  <p:nvPr/>
                </p:nvSpPr>
                <p:spPr>
                  <a:xfrm>
                    <a:off x="2365" y="3977"/>
                    <a:ext cx="1856" cy="1532"/>
                  </a:xfrm>
                  <a:prstGeom prst="round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64518" name="圆角矩形 64517">
                    <a:extLst>
                      <a:ext uri="{FF2B5EF4-FFF2-40B4-BE49-F238E27FC236}">
                        <a16:creationId xmlns:a16="http://schemas.microsoft.com/office/drawing/2014/main" id="{D2683506-13A7-540F-CC36-16523F52353C}"/>
                      </a:ext>
                    </a:extLst>
                  </p:cNvPr>
                  <p:cNvSpPr/>
                  <p:nvPr/>
                </p:nvSpPr>
                <p:spPr>
                  <a:xfrm>
                    <a:off x="2429" y="3977"/>
                    <a:ext cx="1679" cy="177"/>
                  </a:xfrm>
                  <a:prstGeom prst="roundRect">
                    <a:avLst>
                      <a:gd name="adj" fmla="val 50000"/>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grpSp>
          <p:sp>
            <p:nvSpPr>
              <p:cNvPr id="63" name="圆角矩形 62">
                <a:extLst>
                  <a:ext uri="{FF2B5EF4-FFF2-40B4-BE49-F238E27FC236}">
                    <a16:creationId xmlns:a16="http://schemas.microsoft.com/office/drawing/2014/main" id="{029BCF7B-B68E-12F9-6094-2EF8F8D01DCB}"/>
                  </a:ext>
                </a:extLst>
              </p:cNvPr>
              <p:cNvSpPr/>
              <p:nvPr>
                <p:custDataLst>
                  <p:tags r:id="rId46"/>
                </p:custDataLst>
              </p:nvPr>
            </p:nvSpPr>
            <p:spPr>
              <a:xfrm>
                <a:off x="-4" y="4176"/>
                <a:ext cx="127" cy="1223"/>
              </a:xfrm>
              <a:prstGeom prst="roundRect">
                <a:avLst>
                  <a:gd name="adj" fmla="val 50000"/>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sp>
          <p:nvSpPr>
            <p:cNvPr id="64524" name="文本框 11">
              <a:extLst>
                <a:ext uri="{FF2B5EF4-FFF2-40B4-BE49-F238E27FC236}">
                  <a16:creationId xmlns:a16="http://schemas.microsoft.com/office/drawing/2014/main" id="{180F87CA-32B4-6939-BD23-E7F6B136851D}"/>
                </a:ext>
              </a:extLst>
            </p:cNvPr>
            <p:cNvSpPr txBox="1">
              <a:spLocks noChangeArrowheads="1"/>
            </p:cNvSpPr>
            <p:nvPr>
              <p:custDataLst>
                <p:tags r:id="rId8"/>
              </p:custDataLst>
            </p:nvPr>
          </p:nvSpPr>
          <p:spPr bwMode="auto">
            <a:xfrm>
              <a:off x="2368" y="5672"/>
              <a:ext cx="2242" cy="6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sz="1200"/>
                <a:t>弹出窗口</a:t>
              </a:r>
            </a:p>
          </p:txBody>
        </p:sp>
        <p:sp>
          <p:nvSpPr>
            <p:cNvPr id="64525" name="文本框 12">
              <a:extLst>
                <a:ext uri="{FF2B5EF4-FFF2-40B4-BE49-F238E27FC236}">
                  <a16:creationId xmlns:a16="http://schemas.microsoft.com/office/drawing/2014/main" id="{23148F87-EF84-6A26-BF59-C899A8D4B9C9}"/>
                </a:ext>
              </a:extLst>
            </p:cNvPr>
            <p:cNvSpPr txBox="1">
              <a:spLocks noChangeArrowheads="1"/>
            </p:cNvSpPr>
            <p:nvPr>
              <p:custDataLst>
                <p:tags r:id="rId9"/>
              </p:custDataLst>
            </p:nvPr>
          </p:nvSpPr>
          <p:spPr bwMode="auto">
            <a:xfrm>
              <a:off x="5039" y="5798"/>
              <a:ext cx="2897" cy="6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sz="1200" b="1"/>
                <a:t>标签（数据文件）</a:t>
              </a:r>
            </a:p>
          </p:txBody>
        </p:sp>
        <p:sp>
          <p:nvSpPr>
            <p:cNvPr id="64526" name="文本框 13">
              <a:extLst>
                <a:ext uri="{FF2B5EF4-FFF2-40B4-BE49-F238E27FC236}">
                  <a16:creationId xmlns:a16="http://schemas.microsoft.com/office/drawing/2014/main" id="{4FC507DB-9602-B248-0CE7-E01E79218329}"/>
                </a:ext>
              </a:extLst>
            </p:cNvPr>
            <p:cNvSpPr txBox="1">
              <a:spLocks noChangeArrowheads="1"/>
            </p:cNvSpPr>
            <p:nvPr>
              <p:custDataLst>
                <p:tags r:id="rId10"/>
              </p:custDataLst>
            </p:nvPr>
          </p:nvSpPr>
          <p:spPr bwMode="auto">
            <a:xfrm>
              <a:off x="3861" y="7977"/>
              <a:ext cx="4377" cy="6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sz="1200"/>
                <a:t>Figurc 1.PICTTVE设计对象</a:t>
              </a:r>
            </a:p>
          </p:txBody>
        </p:sp>
        <p:sp>
          <p:nvSpPr>
            <p:cNvPr id="64527" name="文本框 14">
              <a:extLst>
                <a:ext uri="{FF2B5EF4-FFF2-40B4-BE49-F238E27FC236}">
                  <a16:creationId xmlns:a16="http://schemas.microsoft.com/office/drawing/2014/main" id="{70DE64D0-054C-3587-6BAF-8C59DF22DE5A}"/>
                </a:ext>
              </a:extLst>
            </p:cNvPr>
            <p:cNvSpPr txBox="1">
              <a:spLocks noChangeArrowheads="1"/>
            </p:cNvSpPr>
            <p:nvPr>
              <p:custDataLst>
                <p:tags r:id="rId11"/>
              </p:custDataLst>
            </p:nvPr>
          </p:nvSpPr>
          <p:spPr bwMode="auto">
            <a:xfrm>
              <a:off x="3336" y="7205"/>
              <a:ext cx="1274" cy="6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sz="1200" b="1"/>
                <a:t>铅笔</a:t>
              </a:r>
            </a:p>
          </p:txBody>
        </p:sp>
        <p:sp>
          <p:nvSpPr>
            <p:cNvPr id="64528" name="文本框 15">
              <a:extLst>
                <a:ext uri="{FF2B5EF4-FFF2-40B4-BE49-F238E27FC236}">
                  <a16:creationId xmlns:a16="http://schemas.microsoft.com/office/drawing/2014/main" id="{0E1E9B8F-7AD2-E8CD-439C-1A51F48DAF5C}"/>
                </a:ext>
              </a:extLst>
            </p:cNvPr>
            <p:cNvSpPr txBox="1">
              <a:spLocks noChangeArrowheads="1"/>
            </p:cNvSpPr>
            <p:nvPr>
              <p:custDataLst>
                <p:tags r:id="rId12"/>
              </p:custDataLst>
            </p:nvPr>
          </p:nvSpPr>
          <p:spPr bwMode="auto">
            <a:xfrm>
              <a:off x="7632" y="7222"/>
              <a:ext cx="3771" cy="6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sz="1200" b="1"/>
                <a:t>有色高丽人</a:t>
              </a:r>
            </a:p>
          </p:txBody>
        </p:sp>
        <p:grpSp>
          <p:nvGrpSpPr>
            <p:cNvPr id="64529" name="组合 16">
              <a:extLst>
                <a:ext uri="{FF2B5EF4-FFF2-40B4-BE49-F238E27FC236}">
                  <a16:creationId xmlns:a16="http://schemas.microsoft.com/office/drawing/2014/main" id="{57FC20D1-EC27-5D73-DB30-5D319F07F2F0}"/>
                </a:ext>
              </a:extLst>
            </p:cNvPr>
            <p:cNvGrpSpPr>
              <a:grpSpLocks/>
            </p:cNvGrpSpPr>
            <p:nvPr/>
          </p:nvGrpSpPr>
          <p:grpSpPr bwMode="auto">
            <a:xfrm>
              <a:off x="5061" y="6216"/>
              <a:ext cx="1436" cy="612"/>
              <a:chOff x="5061" y="6216"/>
              <a:chExt cx="1436" cy="612"/>
            </a:xfrm>
          </p:grpSpPr>
          <p:sp>
            <p:nvSpPr>
              <p:cNvPr id="57" name="椭圆 56">
                <a:extLst>
                  <a:ext uri="{FF2B5EF4-FFF2-40B4-BE49-F238E27FC236}">
                    <a16:creationId xmlns:a16="http://schemas.microsoft.com/office/drawing/2014/main" id="{A133D493-8C4C-3CA2-0303-A3E96AEABA50}"/>
                  </a:ext>
                </a:extLst>
              </p:cNvPr>
              <p:cNvSpPr/>
              <p:nvPr>
                <p:custDataLst>
                  <p:tags r:id="rId41"/>
                </p:custDataLst>
              </p:nvPr>
            </p:nvSpPr>
            <p:spPr>
              <a:xfrm>
                <a:off x="5062" y="6217"/>
                <a:ext cx="516" cy="176"/>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8" name="椭圆 57">
                <a:extLst>
                  <a:ext uri="{FF2B5EF4-FFF2-40B4-BE49-F238E27FC236}">
                    <a16:creationId xmlns:a16="http://schemas.microsoft.com/office/drawing/2014/main" id="{18E3AC86-E468-9FB1-9A4C-4C06812CA222}"/>
                  </a:ext>
                </a:extLst>
              </p:cNvPr>
              <p:cNvSpPr/>
              <p:nvPr>
                <p:custDataLst>
                  <p:tags r:id="rId42"/>
                </p:custDataLst>
              </p:nvPr>
            </p:nvSpPr>
            <p:spPr>
              <a:xfrm>
                <a:off x="5291" y="6326"/>
                <a:ext cx="516" cy="176"/>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9" name="椭圆 58">
                <a:extLst>
                  <a:ext uri="{FF2B5EF4-FFF2-40B4-BE49-F238E27FC236}">
                    <a16:creationId xmlns:a16="http://schemas.microsoft.com/office/drawing/2014/main" id="{85332085-9DE2-8AF5-360C-434C1524E3C4}"/>
                  </a:ext>
                </a:extLst>
              </p:cNvPr>
              <p:cNvSpPr/>
              <p:nvPr>
                <p:custDataLst>
                  <p:tags r:id="rId43"/>
                </p:custDataLst>
              </p:nvPr>
            </p:nvSpPr>
            <p:spPr>
              <a:xfrm>
                <a:off x="5520" y="6436"/>
                <a:ext cx="519" cy="176"/>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60" name="椭圆 59">
                <a:extLst>
                  <a:ext uri="{FF2B5EF4-FFF2-40B4-BE49-F238E27FC236}">
                    <a16:creationId xmlns:a16="http://schemas.microsoft.com/office/drawing/2014/main" id="{03D4DAB4-B538-8251-D48D-A53B72ADBA8E}"/>
                  </a:ext>
                </a:extLst>
              </p:cNvPr>
              <p:cNvSpPr/>
              <p:nvPr>
                <p:custDataLst>
                  <p:tags r:id="rId44"/>
                </p:custDataLst>
              </p:nvPr>
            </p:nvSpPr>
            <p:spPr>
              <a:xfrm>
                <a:off x="5753" y="6545"/>
                <a:ext cx="516" cy="173"/>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61" name="椭圆 60">
                <a:extLst>
                  <a:ext uri="{FF2B5EF4-FFF2-40B4-BE49-F238E27FC236}">
                    <a16:creationId xmlns:a16="http://schemas.microsoft.com/office/drawing/2014/main" id="{B4D8422B-8031-8F3A-7DFC-4C2F984BAF8A}"/>
                  </a:ext>
                </a:extLst>
              </p:cNvPr>
              <p:cNvSpPr/>
              <p:nvPr>
                <p:custDataLst>
                  <p:tags r:id="rId45"/>
                </p:custDataLst>
              </p:nvPr>
            </p:nvSpPr>
            <p:spPr>
              <a:xfrm>
                <a:off x="5982" y="6651"/>
                <a:ext cx="516" cy="176"/>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grpSp>
          <p:nvGrpSpPr>
            <p:cNvPr id="64530" name="组合 17">
              <a:extLst>
                <a:ext uri="{FF2B5EF4-FFF2-40B4-BE49-F238E27FC236}">
                  <a16:creationId xmlns:a16="http://schemas.microsoft.com/office/drawing/2014/main" id="{5ABFF0F7-3A40-938B-9771-4C260197979F}"/>
                </a:ext>
              </a:extLst>
            </p:cNvPr>
            <p:cNvGrpSpPr>
              <a:grpSpLocks/>
            </p:cNvGrpSpPr>
            <p:nvPr/>
          </p:nvGrpSpPr>
          <p:grpSpPr bwMode="auto">
            <a:xfrm>
              <a:off x="2561" y="6325"/>
              <a:ext cx="2215" cy="910"/>
              <a:chOff x="2561" y="6325"/>
              <a:chExt cx="2215" cy="910"/>
            </a:xfrm>
          </p:grpSpPr>
          <p:sp>
            <p:nvSpPr>
              <p:cNvPr id="51" name="椭圆 50">
                <a:extLst>
                  <a:ext uri="{FF2B5EF4-FFF2-40B4-BE49-F238E27FC236}">
                    <a16:creationId xmlns:a16="http://schemas.microsoft.com/office/drawing/2014/main" id="{0480750F-F53D-3048-C6CF-CB56F0B6D7EF}"/>
                  </a:ext>
                </a:extLst>
              </p:cNvPr>
              <p:cNvSpPr/>
              <p:nvPr>
                <p:custDataLst>
                  <p:tags r:id="rId35"/>
                </p:custDataLst>
              </p:nvPr>
            </p:nvSpPr>
            <p:spPr>
              <a:xfrm>
                <a:off x="2562" y="6326"/>
                <a:ext cx="1547" cy="119"/>
              </a:xfrm>
              <a:prstGeom prst="ellipse">
                <a:avLst/>
              </a:prstGeom>
              <a:pattFill prst="pct90">
                <a:fgClr>
                  <a:schemeClr val="tx1">
                    <a:lumMod val="85000"/>
                    <a:lumOff val="15000"/>
                  </a:schemeClr>
                </a:fgClr>
                <a:bgClr>
                  <a:schemeClr val="bg1"/>
                </a:bgClr>
              </a:patt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2" name="椭圆 51">
                <a:extLst>
                  <a:ext uri="{FF2B5EF4-FFF2-40B4-BE49-F238E27FC236}">
                    <a16:creationId xmlns:a16="http://schemas.microsoft.com/office/drawing/2014/main" id="{9897216B-36BA-C2B7-E481-07F0735E5C43}"/>
                  </a:ext>
                </a:extLst>
              </p:cNvPr>
              <p:cNvSpPr/>
              <p:nvPr>
                <p:custDataLst>
                  <p:tags r:id="rId36"/>
                </p:custDataLst>
              </p:nvPr>
            </p:nvSpPr>
            <p:spPr>
              <a:xfrm>
                <a:off x="2696" y="6484"/>
                <a:ext cx="1547" cy="119"/>
              </a:xfrm>
              <a:prstGeom prst="ellipse">
                <a:avLst/>
              </a:prstGeom>
              <a:pattFill prst="pct90">
                <a:fgClr>
                  <a:schemeClr val="tx1">
                    <a:lumMod val="65000"/>
                    <a:lumOff val="35000"/>
                  </a:schemeClr>
                </a:fgClr>
                <a:bgClr>
                  <a:schemeClr val="bg1"/>
                </a:bgClr>
              </a:patt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3" name="椭圆 52">
                <a:extLst>
                  <a:ext uri="{FF2B5EF4-FFF2-40B4-BE49-F238E27FC236}">
                    <a16:creationId xmlns:a16="http://schemas.microsoft.com/office/drawing/2014/main" id="{3D348ED3-720F-1098-7F49-7CC48BA85D70}"/>
                  </a:ext>
                </a:extLst>
              </p:cNvPr>
              <p:cNvSpPr/>
              <p:nvPr>
                <p:custDataLst>
                  <p:tags r:id="rId37"/>
                </p:custDataLst>
              </p:nvPr>
            </p:nvSpPr>
            <p:spPr>
              <a:xfrm>
                <a:off x="2826" y="6641"/>
                <a:ext cx="1551" cy="122"/>
              </a:xfrm>
              <a:prstGeom prst="ellipse">
                <a:avLst/>
              </a:prstGeom>
              <a:pattFill prst="pct90">
                <a:fgClr>
                  <a:schemeClr val="tx1">
                    <a:lumMod val="50000"/>
                    <a:lumOff val="50000"/>
                  </a:schemeClr>
                </a:fgClr>
                <a:bgClr>
                  <a:schemeClr val="bg1"/>
                </a:bgClr>
              </a:patt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4" name="椭圆 53">
                <a:extLst>
                  <a:ext uri="{FF2B5EF4-FFF2-40B4-BE49-F238E27FC236}">
                    <a16:creationId xmlns:a16="http://schemas.microsoft.com/office/drawing/2014/main" id="{EF712FB5-1BA9-41B6-B050-93343A3FC93D}"/>
                  </a:ext>
                </a:extLst>
              </p:cNvPr>
              <p:cNvSpPr/>
              <p:nvPr>
                <p:custDataLst>
                  <p:tags r:id="rId38"/>
                </p:custDataLst>
              </p:nvPr>
            </p:nvSpPr>
            <p:spPr>
              <a:xfrm>
                <a:off x="2960" y="6798"/>
                <a:ext cx="1551" cy="122"/>
              </a:xfrm>
              <a:prstGeom prst="ellipse">
                <a:avLst/>
              </a:prstGeom>
              <a:pattFill prst="pct90">
                <a:fgClr>
                  <a:schemeClr val="bg1">
                    <a:lumMod val="65000"/>
                  </a:schemeClr>
                </a:fgClr>
                <a:bgClr>
                  <a:schemeClr val="bg1"/>
                </a:bgClr>
              </a:patt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5" name="椭圆 54">
                <a:extLst>
                  <a:ext uri="{FF2B5EF4-FFF2-40B4-BE49-F238E27FC236}">
                    <a16:creationId xmlns:a16="http://schemas.microsoft.com/office/drawing/2014/main" id="{61F25B0D-766B-565F-0951-500D2E979B7D}"/>
                  </a:ext>
                </a:extLst>
              </p:cNvPr>
              <p:cNvSpPr/>
              <p:nvPr>
                <p:custDataLst>
                  <p:tags r:id="rId39"/>
                </p:custDataLst>
              </p:nvPr>
            </p:nvSpPr>
            <p:spPr>
              <a:xfrm>
                <a:off x="3094" y="6959"/>
                <a:ext cx="1547" cy="119"/>
              </a:xfrm>
              <a:prstGeom prst="ellipse">
                <a:avLst/>
              </a:prstGeom>
              <a:pattFill prst="pct90">
                <a:fgClr>
                  <a:schemeClr val="bg1">
                    <a:lumMod val="85000"/>
                  </a:schemeClr>
                </a:fgClr>
                <a:bgClr>
                  <a:schemeClr val="bg1"/>
                </a:bgClr>
              </a:patt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6" name="椭圆 55">
                <a:extLst>
                  <a:ext uri="{FF2B5EF4-FFF2-40B4-BE49-F238E27FC236}">
                    <a16:creationId xmlns:a16="http://schemas.microsoft.com/office/drawing/2014/main" id="{4B548AE5-35C9-63AE-C507-91269EE2BE5D}"/>
                  </a:ext>
                </a:extLst>
              </p:cNvPr>
              <p:cNvSpPr/>
              <p:nvPr>
                <p:custDataLst>
                  <p:tags r:id="rId40"/>
                </p:custDataLst>
              </p:nvPr>
            </p:nvSpPr>
            <p:spPr>
              <a:xfrm>
                <a:off x="3228" y="7116"/>
                <a:ext cx="1547" cy="119"/>
              </a:xfrm>
              <a:prstGeom prst="ellipse">
                <a:avLst/>
              </a:prstGeom>
              <a:pattFill prst="pct90">
                <a:fgClr>
                  <a:schemeClr val="bg1"/>
                </a:fgClr>
                <a:bgClr>
                  <a:schemeClr val="bg1"/>
                </a:bgClr>
              </a:patt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sp>
          <p:nvSpPr>
            <p:cNvPr id="19" name="椭圆 18">
              <a:extLst>
                <a:ext uri="{FF2B5EF4-FFF2-40B4-BE49-F238E27FC236}">
                  <a16:creationId xmlns:a16="http://schemas.microsoft.com/office/drawing/2014/main" id="{F8D69687-9532-8054-888C-664208B99381}"/>
                </a:ext>
              </a:extLst>
            </p:cNvPr>
            <p:cNvSpPr/>
            <p:nvPr>
              <p:custDataLst>
                <p:tags r:id="rId13"/>
              </p:custDataLst>
            </p:nvPr>
          </p:nvSpPr>
          <p:spPr>
            <a:xfrm>
              <a:off x="7969" y="6307"/>
              <a:ext cx="271" cy="834"/>
            </a:xfrm>
            <a:prstGeom prst="ellipse">
              <a:avLst/>
            </a:prstGeom>
            <a:pattFill prst="lgConfetti">
              <a:fgClr>
                <a:schemeClr val="bg1">
                  <a:lumMod val="65000"/>
                </a:schemeClr>
              </a:fgClr>
              <a:bgClr>
                <a:schemeClr val="bg1"/>
              </a:bgClr>
            </a:patt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0" name="椭圆 19">
              <a:extLst>
                <a:ext uri="{FF2B5EF4-FFF2-40B4-BE49-F238E27FC236}">
                  <a16:creationId xmlns:a16="http://schemas.microsoft.com/office/drawing/2014/main" id="{2313B6AE-536B-BBCF-3561-107184788563}"/>
                </a:ext>
              </a:extLst>
            </p:cNvPr>
            <p:cNvSpPr/>
            <p:nvPr>
              <p:custDataLst>
                <p:tags r:id="rId14"/>
              </p:custDataLst>
            </p:nvPr>
          </p:nvSpPr>
          <p:spPr>
            <a:xfrm>
              <a:off x="8351" y="6124"/>
              <a:ext cx="271" cy="834"/>
            </a:xfrm>
            <a:prstGeom prst="ellipse">
              <a:avLst/>
            </a:prstGeom>
            <a:pattFill prst="sphere">
              <a:fgClr>
                <a:schemeClr val="bg1">
                  <a:lumMod val="65000"/>
                </a:schemeClr>
              </a:fgClr>
              <a:bgClr>
                <a:schemeClr val="bg1"/>
              </a:bgClr>
            </a:patt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1" name="椭圆 20">
              <a:extLst>
                <a:ext uri="{FF2B5EF4-FFF2-40B4-BE49-F238E27FC236}">
                  <a16:creationId xmlns:a16="http://schemas.microsoft.com/office/drawing/2014/main" id="{94BA608C-71DF-2D18-2B92-BD778E374777}"/>
                </a:ext>
              </a:extLst>
            </p:cNvPr>
            <p:cNvSpPr/>
            <p:nvPr>
              <p:custDataLst>
                <p:tags r:id="rId15"/>
              </p:custDataLst>
            </p:nvPr>
          </p:nvSpPr>
          <p:spPr>
            <a:xfrm>
              <a:off x="9077" y="5900"/>
              <a:ext cx="267" cy="834"/>
            </a:xfrm>
            <a:prstGeom prst="ellipse">
              <a:avLst/>
            </a:prstGeom>
            <a:pattFill prst="lgCheck">
              <a:fgClr>
                <a:schemeClr val="bg1">
                  <a:lumMod val="65000"/>
                </a:schemeClr>
              </a:fgClr>
              <a:bgClr>
                <a:schemeClr val="bg1"/>
              </a:bgClr>
            </a:patt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64534" name="文本框 21">
              <a:extLst>
                <a:ext uri="{FF2B5EF4-FFF2-40B4-BE49-F238E27FC236}">
                  <a16:creationId xmlns:a16="http://schemas.microsoft.com/office/drawing/2014/main" id="{30038787-1738-7783-89D2-BAF0FF7B1BC6}"/>
                </a:ext>
              </a:extLst>
            </p:cNvPr>
            <p:cNvSpPr txBox="1">
              <a:spLocks noChangeArrowheads="1"/>
            </p:cNvSpPr>
            <p:nvPr>
              <p:custDataLst>
                <p:tags r:id="rId16"/>
              </p:custDataLst>
            </p:nvPr>
          </p:nvSpPr>
          <p:spPr bwMode="auto">
            <a:xfrm>
              <a:off x="9933" y="2676"/>
              <a:ext cx="4538" cy="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sz="1400"/>
                <a:t>互动的 </a:t>
              </a:r>
              <a:r>
                <a:rPr lang="en-US" altLang="zh-CN" sz="1400"/>
                <a:t>"</a:t>
              </a:r>
              <a:r>
                <a:rPr lang="zh-CN" altLang="en-US" sz="1400"/>
                <a:t>平等机会 </a:t>
              </a:r>
              <a:r>
                <a:rPr lang="en-US" altLang="zh-CN" sz="1400"/>
                <a:t>"</a:t>
              </a:r>
              <a:r>
                <a:rPr lang="zh-CN" altLang="en-US" sz="1400"/>
                <a:t>设计面</a:t>
              </a:r>
            </a:p>
          </p:txBody>
        </p:sp>
        <p:sp>
          <p:nvSpPr>
            <p:cNvPr id="64535" name="文本框 22">
              <a:extLst>
                <a:ext uri="{FF2B5EF4-FFF2-40B4-BE49-F238E27FC236}">
                  <a16:creationId xmlns:a16="http://schemas.microsoft.com/office/drawing/2014/main" id="{5CE856D3-AB40-CA89-0146-22103ECC4540}"/>
                </a:ext>
              </a:extLst>
            </p:cNvPr>
            <p:cNvSpPr txBox="1">
              <a:spLocks noChangeArrowheads="1"/>
            </p:cNvSpPr>
            <p:nvPr>
              <p:custDataLst>
                <p:tags r:id="rId17"/>
              </p:custDataLst>
            </p:nvPr>
          </p:nvSpPr>
          <p:spPr bwMode="auto">
            <a:xfrm>
              <a:off x="16024" y="2174"/>
              <a:ext cx="1659" cy="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sz="1400" b="1"/>
                <a:t>录像</a:t>
              </a:r>
            </a:p>
          </p:txBody>
        </p:sp>
        <p:sp>
          <p:nvSpPr>
            <p:cNvPr id="64536" name="文本框 23">
              <a:extLst>
                <a:ext uri="{FF2B5EF4-FFF2-40B4-BE49-F238E27FC236}">
                  <a16:creationId xmlns:a16="http://schemas.microsoft.com/office/drawing/2014/main" id="{10F9289E-6F26-638D-CB3D-4305207C1734}"/>
                </a:ext>
              </a:extLst>
            </p:cNvPr>
            <p:cNvSpPr txBox="1">
              <a:spLocks noChangeArrowheads="1"/>
            </p:cNvSpPr>
            <p:nvPr>
              <p:custDataLst>
                <p:tags r:id="rId18"/>
              </p:custDataLst>
            </p:nvPr>
          </p:nvSpPr>
          <p:spPr bwMode="auto">
            <a:xfrm>
              <a:off x="11914" y="7900"/>
              <a:ext cx="3579" cy="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sz="1400" b="1"/>
                <a:t>Figure 2. PICTIVE setting</a:t>
              </a:r>
            </a:p>
          </p:txBody>
        </p:sp>
        <p:grpSp>
          <p:nvGrpSpPr>
            <p:cNvPr id="64537" name="组合 24">
              <a:extLst>
                <a:ext uri="{FF2B5EF4-FFF2-40B4-BE49-F238E27FC236}">
                  <a16:creationId xmlns:a16="http://schemas.microsoft.com/office/drawing/2014/main" id="{440EE8D9-A958-F712-50CA-53733E0915AC}"/>
                </a:ext>
              </a:extLst>
            </p:cNvPr>
            <p:cNvGrpSpPr>
              <a:grpSpLocks/>
            </p:cNvGrpSpPr>
            <p:nvPr/>
          </p:nvGrpSpPr>
          <p:grpSpPr bwMode="auto">
            <a:xfrm>
              <a:off x="8388" y="2989"/>
              <a:ext cx="369" cy="344"/>
              <a:chOff x="8415" y="4680"/>
              <a:chExt cx="434" cy="404"/>
            </a:xfrm>
          </p:grpSpPr>
          <p:sp>
            <p:nvSpPr>
              <p:cNvPr id="49" name="矩形 48">
                <a:extLst>
                  <a:ext uri="{FF2B5EF4-FFF2-40B4-BE49-F238E27FC236}">
                    <a16:creationId xmlns:a16="http://schemas.microsoft.com/office/drawing/2014/main" id="{6077A655-1BD3-25F7-BD5C-F64BD74ED0E8}"/>
                  </a:ext>
                </a:extLst>
              </p:cNvPr>
              <p:cNvSpPr/>
              <p:nvPr>
                <p:custDataLst>
                  <p:tags r:id="rId33"/>
                </p:custDataLst>
              </p:nvPr>
            </p:nvSpPr>
            <p:spPr>
              <a:xfrm>
                <a:off x="8416" y="4680"/>
                <a:ext cx="434" cy="403"/>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pic>
            <p:nvPicPr>
              <p:cNvPr id="64560" name="图片 88" descr="外星人">
                <a:extLst>
                  <a:ext uri="{FF2B5EF4-FFF2-40B4-BE49-F238E27FC236}">
                    <a16:creationId xmlns:a16="http://schemas.microsoft.com/office/drawing/2014/main" id="{ABB2AEE4-F013-F834-4B6F-BEFFD3A8BAD7}"/>
                  </a:ext>
                </a:extLst>
              </p:cNvPr>
              <p:cNvPicPr>
                <a:picLocks noChangeAspect="1" noChangeArrowheads="1"/>
              </p:cNvPicPr>
              <p:nvPr>
                <p:custDataLst>
                  <p:tags r:id="rId34"/>
                </p:custDataLst>
              </p:nvPr>
            </p:nvPicPr>
            <p:blipFill>
              <a:blip r:embed="rId53">
                <a:extLst>
                  <a:ext uri="{28A0092B-C50C-407E-A947-70E740481C1C}">
                    <a14:useLocalDpi xmlns:a14="http://schemas.microsoft.com/office/drawing/2010/main" val="0"/>
                  </a:ext>
                </a:extLst>
              </a:blip>
              <a:srcRect/>
              <a:stretch>
                <a:fillRect/>
              </a:stretch>
            </p:blipFill>
            <p:spPr bwMode="auto">
              <a:xfrm>
                <a:off x="8475" y="4725"/>
                <a:ext cx="315" cy="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4538" name="组合 25">
              <a:extLst>
                <a:ext uri="{FF2B5EF4-FFF2-40B4-BE49-F238E27FC236}">
                  <a16:creationId xmlns:a16="http://schemas.microsoft.com/office/drawing/2014/main" id="{D53CF233-F6E5-6E32-9851-509011A74367}"/>
                </a:ext>
              </a:extLst>
            </p:cNvPr>
            <p:cNvGrpSpPr>
              <a:grpSpLocks/>
            </p:cNvGrpSpPr>
            <p:nvPr/>
          </p:nvGrpSpPr>
          <p:grpSpPr bwMode="auto">
            <a:xfrm>
              <a:off x="8901" y="2989"/>
              <a:ext cx="370" cy="344"/>
              <a:chOff x="8901" y="2989"/>
              <a:chExt cx="370" cy="344"/>
            </a:xfrm>
          </p:grpSpPr>
          <p:sp>
            <p:nvSpPr>
              <p:cNvPr id="47" name="矩形 46">
                <a:extLst>
                  <a:ext uri="{FF2B5EF4-FFF2-40B4-BE49-F238E27FC236}">
                    <a16:creationId xmlns:a16="http://schemas.microsoft.com/office/drawing/2014/main" id="{D9A0DE8F-DD64-79C9-0CC9-15C436C56ED3}"/>
                  </a:ext>
                </a:extLst>
              </p:cNvPr>
              <p:cNvSpPr/>
              <p:nvPr>
                <p:custDataLst>
                  <p:tags r:id="rId31"/>
                </p:custDataLst>
              </p:nvPr>
            </p:nvSpPr>
            <p:spPr>
              <a:xfrm>
                <a:off x="8902" y="2989"/>
                <a:ext cx="369" cy="343"/>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pic>
            <p:nvPicPr>
              <p:cNvPr id="64558" name="图片 91" descr="电话">
                <a:extLst>
                  <a:ext uri="{FF2B5EF4-FFF2-40B4-BE49-F238E27FC236}">
                    <a16:creationId xmlns:a16="http://schemas.microsoft.com/office/drawing/2014/main" id="{7868D419-AFC0-A9EE-704D-46459794DF6B}"/>
                  </a:ext>
                </a:extLst>
              </p:cNvPr>
              <p:cNvPicPr>
                <a:picLocks noChangeAspect="1" noChangeArrowheads="1"/>
              </p:cNvPicPr>
              <p:nvPr>
                <p:custDataLst>
                  <p:tags r:id="rId32"/>
                </p:custDataLst>
              </p:nvPr>
            </p:nvPicPr>
            <p:blipFill>
              <a:blip r:embed="rId54">
                <a:extLst>
                  <a:ext uri="{28A0092B-C50C-407E-A947-70E740481C1C}">
                    <a14:useLocalDpi xmlns:a14="http://schemas.microsoft.com/office/drawing/2010/main" val="0"/>
                  </a:ext>
                </a:extLst>
              </a:blip>
              <a:srcRect/>
              <a:stretch>
                <a:fillRect/>
              </a:stretch>
            </p:blipFill>
            <p:spPr bwMode="auto">
              <a:xfrm>
                <a:off x="8972" y="3048"/>
                <a:ext cx="228" cy="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4539" name="组合 26">
              <a:extLst>
                <a:ext uri="{FF2B5EF4-FFF2-40B4-BE49-F238E27FC236}">
                  <a16:creationId xmlns:a16="http://schemas.microsoft.com/office/drawing/2014/main" id="{F92FCB51-6490-F5B7-D7D0-B0F6F3F4C9E9}"/>
                </a:ext>
              </a:extLst>
            </p:cNvPr>
            <p:cNvGrpSpPr>
              <a:grpSpLocks/>
            </p:cNvGrpSpPr>
            <p:nvPr/>
          </p:nvGrpSpPr>
          <p:grpSpPr bwMode="auto">
            <a:xfrm>
              <a:off x="8901" y="3488"/>
              <a:ext cx="370" cy="344"/>
              <a:chOff x="8901" y="3488"/>
              <a:chExt cx="370" cy="344"/>
            </a:xfrm>
          </p:grpSpPr>
          <p:sp>
            <p:nvSpPr>
              <p:cNvPr id="45" name="矩形 44">
                <a:extLst>
                  <a:ext uri="{FF2B5EF4-FFF2-40B4-BE49-F238E27FC236}">
                    <a16:creationId xmlns:a16="http://schemas.microsoft.com/office/drawing/2014/main" id="{4BD71A3B-FA5F-8F1D-EF20-3D1F0E56C4EB}"/>
                  </a:ext>
                </a:extLst>
              </p:cNvPr>
              <p:cNvSpPr/>
              <p:nvPr>
                <p:custDataLst>
                  <p:tags r:id="rId29"/>
                </p:custDataLst>
              </p:nvPr>
            </p:nvSpPr>
            <p:spPr>
              <a:xfrm>
                <a:off x="8902" y="3483"/>
                <a:ext cx="369" cy="35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pic>
            <p:nvPicPr>
              <p:cNvPr id="64556" name="图片 94" descr="问号">
                <a:extLst>
                  <a:ext uri="{FF2B5EF4-FFF2-40B4-BE49-F238E27FC236}">
                    <a16:creationId xmlns:a16="http://schemas.microsoft.com/office/drawing/2014/main" id="{D67055D4-C905-F0DC-603C-BAE3C1440300}"/>
                  </a:ext>
                </a:extLst>
              </p:cNvPr>
              <p:cNvPicPr>
                <a:picLocks noChangeAspect="1" noChangeArrowheads="1"/>
              </p:cNvPicPr>
              <p:nvPr>
                <p:custDataLst>
                  <p:tags r:id="rId30"/>
                </p:custDataLst>
              </p:nvPr>
            </p:nvPicPr>
            <p:blipFill>
              <a:blip r:embed="rId55">
                <a:extLst>
                  <a:ext uri="{28A0092B-C50C-407E-A947-70E740481C1C}">
                    <a14:useLocalDpi xmlns:a14="http://schemas.microsoft.com/office/drawing/2010/main" val="0"/>
                  </a:ext>
                </a:extLst>
              </a:blip>
              <a:srcRect/>
              <a:stretch>
                <a:fillRect/>
              </a:stretch>
            </p:blipFill>
            <p:spPr bwMode="auto">
              <a:xfrm>
                <a:off x="8973" y="3548"/>
                <a:ext cx="226" cy="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4540" name="组合 27">
              <a:extLst>
                <a:ext uri="{FF2B5EF4-FFF2-40B4-BE49-F238E27FC236}">
                  <a16:creationId xmlns:a16="http://schemas.microsoft.com/office/drawing/2014/main" id="{DAE0F716-C0B6-8B4B-22E6-930F9AE287A8}"/>
                </a:ext>
              </a:extLst>
            </p:cNvPr>
            <p:cNvGrpSpPr>
              <a:grpSpLocks/>
            </p:cNvGrpSpPr>
            <p:nvPr/>
          </p:nvGrpSpPr>
          <p:grpSpPr bwMode="auto">
            <a:xfrm>
              <a:off x="8388" y="3488"/>
              <a:ext cx="370" cy="344"/>
              <a:chOff x="8388" y="3488"/>
              <a:chExt cx="370" cy="344"/>
            </a:xfrm>
          </p:grpSpPr>
          <p:sp>
            <p:nvSpPr>
              <p:cNvPr id="43" name="矩形 42">
                <a:extLst>
                  <a:ext uri="{FF2B5EF4-FFF2-40B4-BE49-F238E27FC236}">
                    <a16:creationId xmlns:a16="http://schemas.microsoft.com/office/drawing/2014/main" id="{5E72794C-8D99-BA64-D194-A4CC525D4630}"/>
                  </a:ext>
                </a:extLst>
              </p:cNvPr>
              <p:cNvSpPr/>
              <p:nvPr>
                <p:custDataLst>
                  <p:tags r:id="rId27"/>
                </p:custDataLst>
              </p:nvPr>
            </p:nvSpPr>
            <p:spPr>
              <a:xfrm>
                <a:off x="8389" y="3483"/>
                <a:ext cx="369" cy="35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pic>
            <p:nvPicPr>
              <p:cNvPr id="64554" name="图片 97" descr="演讲">
                <a:extLst>
                  <a:ext uri="{FF2B5EF4-FFF2-40B4-BE49-F238E27FC236}">
                    <a16:creationId xmlns:a16="http://schemas.microsoft.com/office/drawing/2014/main" id="{F81CBCDC-6628-0601-6DBD-5A155181A251}"/>
                  </a:ext>
                </a:extLst>
              </p:cNvPr>
              <p:cNvPicPr>
                <a:picLocks noChangeAspect="1" noChangeArrowheads="1"/>
              </p:cNvPicPr>
              <p:nvPr>
                <p:custDataLst>
                  <p:tags r:id="rId28"/>
                </p:custDataLst>
              </p:nvPr>
            </p:nvPicPr>
            <p:blipFill>
              <a:blip r:embed="rId56">
                <a:extLst>
                  <a:ext uri="{28A0092B-C50C-407E-A947-70E740481C1C}">
                    <a14:useLocalDpi xmlns:a14="http://schemas.microsoft.com/office/drawing/2010/main" val="0"/>
                  </a:ext>
                </a:extLst>
              </a:blip>
              <a:srcRect/>
              <a:stretch>
                <a:fillRect/>
              </a:stretch>
            </p:blipFill>
            <p:spPr bwMode="auto">
              <a:xfrm>
                <a:off x="8460" y="3548"/>
                <a:ext cx="226" cy="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4541" name="组合 28">
              <a:extLst>
                <a:ext uri="{FF2B5EF4-FFF2-40B4-BE49-F238E27FC236}">
                  <a16:creationId xmlns:a16="http://schemas.microsoft.com/office/drawing/2014/main" id="{70D2553F-9B92-C77F-2F71-D2ECB462186F}"/>
                </a:ext>
              </a:extLst>
            </p:cNvPr>
            <p:cNvGrpSpPr>
              <a:grpSpLocks/>
            </p:cNvGrpSpPr>
            <p:nvPr/>
          </p:nvGrpSpPr>
          <p:grpSpPr bwMode="auto">
            <a:xfrm>
              <a:off x="8388" y="3977"/>
              <a:ext cx="370" cy="344"/>
              <a:chOff x="8388" y="3977"/>
              <a:chExt cx="370" cy="344"/>
            </a:xfrm>
          </p:grpSpPr>
          <p:sp>
            <p:nvSpPr>
              <p:cNvPr id="41" name="矩形 40">
                <a:extLst>
                  <a:ext uri="{FF2B5EF4-FFF2-40B4-BE49-F238E27FC236}">
                    <a16:creationId xmlns:a16="http://schemas.microsoft.com/office/drawing/2014/main" id="{9760F1DC-0E03-5916-A1DC-83408FE5A0FE}"/>
                  </a:ext>
                </a:extLst>
              </p:cNvPr>
              <p:cNvSpPr/>
              <p:nvPr>
                <p:custDataLst>
                  <p:tags r:id="rId25"/>
                </p:custDataLst>
              </p:nvPr>
            </p:nvSpPr>
            <p:spPr>
              <a:xfrm>
                <a:off x="8389" y="3977"/>
                <a:ext cx="369" cy="343"/>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pic>
            <p:nvPicPr>
              <p:cNvPr id="64552" name="图片 100" descr="叶子">
                <a:extLst>
                  <a:ext uri="{FF2B5EF4-FFF2-40B4-BE49-F238E27FC236}">
                    <a16:creationId xmlns:a16="http://schemas.microsoft.com/office/drawing/2014/main" id="{43AEA7DA-40F6-ED48-5D38-5F23606CB739}"/>
                  </a:ext>
                </a:extLst>
              </p:cNvPr>
              <p:cNvPicPr>
                <a:picLocks noChangeAspect="1" noChangeArrowheads="1"/>
              </p:cNvPicPr>
              <p:nvPr>
                <p:custDataLst>
                  <p:tags r:id="rId26"/>
                </p:custDataLst>
              </p:nvPr>
            </p:nvPicPr>
            <p:blipFill>
              <a:blip r:embed="rId57">
                <a:extLst>
                  <a:ext uri="{28A0092B-C50C-407E-A947-70E740481C1C}">
                    <a14:useLocalDpi xmlns:a14="http://schemas.microsoft.com/office/drawing/2010/main" val="0"/>
                  </a:ext>
                </a:extLst>
              </a:blip>
              <a:srcRect/>
              <a:stretch>
                <a:fillRect/>
              </a:stretch>
            </p:blipFill>
            <p:spPr bwMode="auto">
              <a:xfrm flipH="1">
                <a:off x="8489" y="4066"/>
                <a:ext cx="168" cy="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4542" name="组合 29">
              <a:extLst>
                <a:ext uri="{FF2B5EF4-FFF2-40B4-BE49-F238E27FC236}">
                  <a16:creationId xmlns:a16="http://schemas.microsoft.com/office/drawing/2014/main" id="{4747ABEB-8697-0986-B411-5D7238A99735}"/>
                </a:ext>
              </a:extLst>
            </p:cNvPr>
            <p:cNvGrpSpPr>
              <a:grpSpLocks/>
            </p:cNvGrpSpPr>
            <p:nvPr/>
          </p:nvGrpSpPr>
          <p:grpSpPr bwMode="auto">
            <a:xfrm>
              <a:off x="8901" y="3977"/>
              <a:ext cx="370" cy="344"/>
              <a:chOff x="8901" y="3977"/>
              <a:chExt cx="370" cy="344"/>
            </a:xfrm>
          </p:grpSpPr>
          <p:sp>
            <p:nvSpPr>
              <p:cNvPr id="39" name="矩形 38">
                <a:extLst>
                  <a:ext uri="{FF2B5EF4-FFF2-40B4-BE49-F238E27FC236}">
                    <a16:creationId xmlns:a16="http://schemas.microsoft.com/office/drawing/2014/main" id="{527081E5-5AF4-E9FC-A468-E3C2706D92C0}"/>
                  </a:ext>
                </a:extLst>
              </p:cNvPr>
              <p:cNvSpPr/>
              <p:nvPr>
                <p:custDataLst>
                  <p:tags r:id="rId23"/>
                </p:custDataLst>
              </p:nvPr>
            </p:nvSpPr>
            <p:spPr>
              <a:xfrm>
                <a:off x="8902" y="3977"/>
                <a:ext cx="369" cy="343"/>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pic>
            <p:nvPicPr>
              <p:cNvPr id="64550" name="图片 103" descr="纸张">
                <a:extLst>
                  <a:ext uri="{FF2B5EF4-FFF2-40B4-BE49-F238E27FC236}">
                    <a16:creationId xmlns:a16="http://schemas.microsoft.com/office/drawing/2014/main" id="{85443ABF-C3EB-F3BC-35FE-B8257E816325}"/>
                  </a:ext>
                </a:extLst>
              </p:cNvPr>
              <p:cNvPicPr>
                <a:picLocks noChangeAspect="1" noChangeArrowheads="1"/>
              </p:cNvPicPr>
              <p:nvPr>
                <p:custDataLst>
                  <p:tags r:id="rId24"/>
                </p:custDataLst>
              </p:nvPr>
            </p:nvPicPr>
            <p:blipFill>
              <a:blip r:embed="rId58">
                <a:extLst>
                  <a:ext uri="{28A0092B-C50C-407E-A947-70E740481C1C}">
                    <a14:useLocalDpi xmlns:a14="http://schemas.microsoft.com/office/drawing/2010/main" val="0"/>
                  </a:ext>
                </a:extLst>
              </a:blip>
              <a:srcRect/>
              <a:stretch>
                <a:fillRect/>
              </a:stretch>
            </p:blipFill>
            <p:spPr bwMode="auto">
              <a:xfrm>
                <a:off x="8990" y="405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4543" name="组合 30">
              <a:extLst>
                <a:ext uri="{FF2B5EF4-FFF2-40B4-BE49-F238E27FC236}">
                  <a16:creationId xmlns:a16="http://schemas.microsoft.com/office/drawing/2014/main" id="{5C768829-21F8-DF23-AE0E-6E0C48090855}"/>
                </a:ext>
              </a:extLst>
            </p:cNvPr>
            <p:cNvGrpSpPr>
              <a:grpSpLocks/>
            </p:cNvGrpSpPr>
            <p:nvPr/>
          </p:nvGrpSpPr>
          <p:grpSpPr bwMode="auto">
            <a:xfrm>
              <a:off x="15493" y="5149"/>
              <a:ext cx="1358" cy="1158"/>
              <a:chOff x="15493" y="5149"/>
              <a:chExt cx="1358" cy="1158"/>
            </a:xfrm>
          </p:grpSpPr>
          <p:sp>
            <p:nvSpPr>
              <p:cNvPr id="37" name="矩形 36">
                <a:extLst>
                  <a:ext uri="{FF2B5EF4-FFF2-40B4-BE49-F238E27FC236}">
                    <a16:creationId xmlns:a16="http://schemas.microsoft.com/office/drawing/2014/main" id="{02B975A1-AABF-BB3E-3204-4B89FA645136}"/>
                  </a:ext>
                </a:extLst>
              </p:cNvPr>
              <p:cNvSpPr/>
              <p:nvPr>
                <p:custDataLst>
                  <p:tags r:id="rId21"/>
                </p:custDataLst>
              </p:nvPr>
            </p:nvSpPr>
            <p:spPr>
              <a:xfrm>
                <a:off x="15492" y="5149"/>
                <a:ext cx="1360" cy="106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pic>
            <p:nvPicPr>
              <p:cNvPr id="64548" name="图片 106" descr="电脑">
                <a:extLst>
                  <a:ext uri="{FF2B5EF4-FFF2-40B4-BE49-F238E27FC236}">
                    <a16:creationId xmlns:a16="http://schemas.microsoft.com/office/drawing/2014/main" id="{D9B53C93-087E-7FA4-3FB5-7363A3D85260}"/>
                  </a:ext>
                </a:extLst>
              </p:cNvPr>
              <p:cNvPicPr>
                <a:picLocks noChangeAspect="1" noChangeArrowheads="1"/>
              </p:cNvPicPr>
              <p:nvPr>
                <p:custDataLst>
                  <p:tags r:id="rId22"/>
                </p:custDataLst>
              </p:nvPr>
            </p:nvPicPr>
            <p:blipFill>
              <a:blip r:embed="rId59">
                <a:extLst>
                  <a:ext uri="{28A0092B-C50C-407E-A947-70E740481C1C}">
                    <a14:useLocalDpi xmlns:a14="http://schemas.microsoft.com/office/drawing/2010/main" val="0"/>
                  </a:ext>
                </a:extLst>
              </a:blip>
              <a:srcRect/>
              <a:stretch>
                <a:fillRect/>
              </a:stretch>
            </p:blipFill>
            <p:spPr bwMode="auto">
              <a:xfrm>
                <a:off x="15621" y="5205"/>
                <a:ext cx="1102" cy="1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64544" name="图片 107" descr="电子摄像头">
              <a:extLst>
                <a:ext uri="{FF2B5EF4-FFF2-40B4-BE49-F238E27FC236}">
                  <a16:creationId xmlns:a16="http://schemas.microsoft.com/office/drawing/2014/main" id="{84C5BE81-84E9-00F8-59B1-379239337C0C}"/>
                </a:ext>
              </a:extLst>
            </p:cNvPr>
            <p:cNvPicPr>
              <a:picLocks noChangeAspect="1" noChangeArrowheads="1"/>
            </p:cNvPicPr>
            <p:nvPr>
              <p:custDataLst>
                <p:tags r:id="rId19"/>
              </p:custDataLst>
            </p:nvPr>
          </p:nvPicPr>
          <p:blipFill>
            <a:blip r:embed="rId60">
              <a:extLst>
                <a:ext uri="{28A0092B-C50C-407E-A947-70E740481C1C}">
                  <a14:useLocalDpi xmlns:a14="http://schemas.microsoft.com/office/drawing/2010/main" val="0"/>
                </a:ext>
              </a:extLst>
            </a:blip>
            <a:srcRect/>
            <a:stretch>
              <a:fillRect/>
            </a:stretch>
          </p:blipFill>
          <p:spPr bwMode="auto">
            <a:xfrm>
              <a:off x="14821" y="2592"/>
              <a:ext cx="986" cy="9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任意多边形 108">
              <a:extLst>
                <a:ext uri="{FF2B5EF4-FFF2-40B4-BE49-F238E27FC236}">
                  <a16:creationId xmlns:a16="http://schemas.microsoft.com/office/drawing/2014/main" id="{1D65E200-5103-59EB-605B-6E6E8143DB34}"/>
                </a:ext>
              </a:extLst>
            </p:cNvPr>
            <p:cNvSpPr/>
            <p:nvPr>
              <p:custDataLst>
                <p:tags r:id="rId20"/>
              </p:custDataLst>
            </p:nvPr>
          </p:nvSpPr>
          <p:spPr>
            <a:xfrm>
              <a:off x="15664" y="2732"/>
              <a:ext cx="771" cy="2410"/>
            </a:xfrm>
            <a:custGeom>
              <a:avLst/>
              <a:gdLst>
                <a:gd name="connisteX0" fmla="*/ 0 w 489275"/>
                <a:gd name="connsiteY0" fmla="*/ 44597 h 1530497"/>
                <a:gd name="connisteX1" fmla="*/ 224155 w 489275"/>
                <a:gd name="connsiteY1" fmla="*/ 35072 h 1530497"/>
                <a:gd name="connisteX2" fmla="*/ 361950 w 489275"/>
                <a:gd name="connsiteY2" fmla="*/ 440202 h 1530497"/>
                <a:gd name="connisteX3" fmla="*/ 485775 w 489275"/>
                <a:gd name="connsiteY3" fmla="*/ 673247 h 1530497"/>
                <a:gd name="connisteX4" fmla="*/ 247650 w 489275"/>
                <a:gd name="connsiteY4" fmla="*/ 997097 h 1530497"/>
                <a:gd name="connisteX5" fmla="*/ 281305 w 489275"/>
                <a:gd name="connsiteY5" fmla="*/ 1225697 h 1530497"/>
                <a:gd name="connisteX6" fmla="*/ 328930 w 489275"/>
                <a:gd name="connsiteY6" fmla="*/ 1330472 h 1530497"/>
                <a:gd name="connisteX7" fmla="*/ 257175 w 489275"/>
                <a:gd name="connsiteY7" fmla="*/ 1459377 h 1530497"/>
                <a:gd name="connisteX8" fmla="*/ 300355 w 489275"/>
                <a:gd name="connsiteY8" fmla="*/ 1530497 h 1530497"/>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l" t="t" r="r" b="b"/>
              <a:pathLst>
                <a:path w="489276" h="1530498">
                  <a:moveTo>
                    <a:pt x="0" y="44598"/>
                  </a:moveTo>
                  <a:cubicBezTo>
                    <a:pt x="41910" y="34438"/>
                    <a:pt x="151765" y="-44302"/>
                    <a:pt x="224155" y="35073"/>
                  </a:cubicBezTo>
                  <a:cubicBezTo>
                    <a:pt x="296545" y="114448"/>
                    <a:pt x="309880" y="312568"/>
                    <a:pt x="361950" y="440203"/>
                  </a:cubicBezTo>
                  <a:cubicBezTo>
                    <a:pt x="414020" y="567838"/>
                    <a:pt x="508635" y="562123"/>
                    <a:pt x="485775" y="673248"/>
                  </a:cubicBezTo>
                  <a:cubicBezTo>
                    <a:pt x="462915" y="784373"/>
                    <a:pt x="288290" y="886608"/>
                    <a:pt x="247650" y="997098"/>
                  </a:cubicBezTo>
                  <a:cubicBezTo>
                    <a:pt x="207010" y="1107588"/>
                    <a:pt x="264795" y="1159023"/>
                    <a:pt x="281305" y="1225698"/>
                  </a:cubicBezTo>
                  <a:cubicBezTo>
                    <a:pt x="297815" y="1292373"/>
                    <a:pt x="334010" y="1283483"/>
                    <a:pt x="328930" y="1330473"/>
                  </a:cubicBezTo>
                  <a:cubicBezTo>
                    <a:pt x="323850" y="1377463"/>
                    <a:pt x="262890" y="1419373"/>
                    <a:pt x="257175" y="1459378"/>
                  </a:cubicBezTo>
                  <a:cubicBezTo>
                    <a:pt x="251460" y="1499383"/>
                    <a:pt x="290195" y="1519068"/>
                    <a:pt x="300355" y="1530498"/>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nvGrpSpPr>
            <p:cNvPr id="34" name="组合 33">
              <a:extLst>
                <a:ext uri="{FF2B5EF4-FFF2-40B4-BE49-F238E27FC236}">
                  <a16:creationId xmlns:a16="http://schemas.microsoft.com/office/drawing/2014/main" id="{F8ED636A-A725-F55E-2CD5-1A050D374ED7}"/>
                </a:ext>
              </a:extLst>
            </p:cNvPr>
            <p:cNvGrpSpPr/>
            <p:nvPr/>
          </p:nvGrpSpPr>
          <p:grpSpPr>
            <a:xfrm>
              <a:off x="15695" y="4294"/>
              <a:ext cx="1358" cy="360"/>
              <a:chOff x="15695" y="4294"/>
              <a:chExt cx="1358" cy="360"/>
            </a:xfrm>
            <a:solidFill>
              <a:schemeClr val="bg1"/>
            </a:solidFill>
          </p:grpSpPr>
          <p:sp>
            <p:nvSpPr>
              <p:cNvPr id="35" name="矩形 34">
                <a:extLst>
                  <a:ext uri="{FF2B5EF4-FFF2-40B4-BE49-F238E27FC236}">
                    <a16:creationId xmlns:a16="http://schemas.microsoft.com/office/drawing/2014/main" id="{24F3E266-653C-668F-CBBB-17636B3C2D39}"/>
                  </a:ext>
                </a:extLst>
              </p:cNvPr>
              <p:cNvSpPr/>
              <p:nvPr/>
            </p:nvSpPr>
            <p:spPr>
              <a:xfrm>
                <a:off x="15695" y="4294"/>
                <a:ext cx="1358" cy="360"/>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6" name="矩形 35">
                <a:extLst>
                  <a:ext uri="{FF2B5EF4-FFF2-40B4-BE49-F238E27FC236}">
                    <a16:creationId xmlns:a16="http://schemas.microsoft.com/office/drawing/2014/main" id="{B2C92242-4209-53F3-3F21-584D4F9308D7}"/>
                  </a:ext>
                </a:extLst>
              </p:cNvPr>
              <p:cNvSpPr/>
              <p:nvPr/>
            </p:nvSpPr>
            <p:spPr>
              <a:xfrm>
                <a:off x="16024" y="4392"/>
                <a:ext cx="452" cy="120"/>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7426" name="Rectangle 2">
            <a:extLst>
              <a:ext uri="{FF2B5EF4-FFF2-40B4-BE49-F238E27FC236}">
                <a16:creationId xmlns:a16="http://schemas.microsoft.com/office/drawing/2014/main" id="{DE938C22-779C-FBDF-FD2D-5AFF0BCD88AD}"/>
              </a:ext>
            </a:extLst>
          </p:cNvPr>
          <p:cNvSpPr>
            <a:spLocks noGrp="1" noChangeArrowheads="1"/>
          </p:cNvSpPr>
          <p:nvPr>
            <p:ph type="title"/>
          </p:nvPr>
        </p:nvSpPr>
        <p:spPr/>
        <p:txBody>
          <a:bodyPr/>
          <a:lstStyle/>
          <a:p>
            <a:pPr eaLnBrk="1" hangingPunct="1"/>
            <a:r>
              <a:rPr lang="en-US" altLang="zh-CN">
                <a:effectLst>
                  <a:outerShdw blurRad="38100" dist="38100" dir="2700000" algn="tl">
                    <a:srgbClr val="C0C0C0"/>
                  </a:outerShdw>
                </a:effectLst>
              </a:rPr>
              <a:t>9.2 </a:t>
            </a:r>
            <a:r>
              <a:rPr lang="zh-CN" altLang="en-US">
                <a:effectLst>
                  <a:outerShdw blurRad="38100" dist="38100" dir="2700000" algn="tl">
                    <a:srgbClr val="C0C0C0"/>
                  </a:outerShdw>
                </a:effectLst>
              </a:rPr>
              <a:t>用户参与设计的重要性</a:t>
            </a:r>
          </a:p>
        </p:txBody>
      </p:sp>
      <p:sp>
        <p:nvSpPr>
          <p:cNvPr id="19458" name="Rectangle 3">
            <a:extLst>
              <a:ext uri="{FF2B5EF4-FFF2-40B4-BE49-F238E27FC236}">
                <a16:creationId xmlns:a16="http://schemas.microsoft.com/office/drawing/2014/main" id="{7A26ED81-BB44-D2A7-0C72-D414E85F3FE7}"/>
              </a:ext>
            </a:extLst>
          </p:cNvPr>
          <p:cNvSpPr>
            <a:spLocks noGrp="1"/>
          </p:cNvSpPr>
          <p:nvPr>
            <p:ph idx="1"/>
          </p:nvPr>
        </p:nvSpPr>
        <p:spPr>
          <a:xfrm>
            <a:off x="1071563" y="1447800"/>
            <a:ext cx="7862887" cy="5410200"/>
          </a:xfrm>
        </p:spPr>
        <p:txBody>
          <a:bodyPr/>
          <a:lstStyle/>
          <a:p>
            <a:pPr eaLnBrk="1" hangingPunct="1">
              <a:lnSpc>
                <a:spcPct val="80000"/>
              </a:lnSpc>
            </a:pPr>
            <a:r>
              <a:rPr lang="zh-CN" altLang="en-US" sz="2700"/>
              <a:t>传统的需求工程强调管理者的作用</a:t>
            </a:r>
          </a:p>
          <a:p>
            <a:pPr lvl="1" eaLnBrk="1" hangingPunct="1">
              <a:lnSpc>
                <a:spcPct val="80000"/>
              </a:lnSpc>
            </a:pPr>
            <a:r>
              <a:rPr lang="zh-CN" altLang="en-US" sz="2400">
                <a:solidFill>
                  <a:srgbClr val="FF0000"/>
                </a:solidFill>
              </a:rPr>
              <a:t>需求的获取主要来源</a:t>
            </a:r>
            <a:r>
              <a:rPr lang="zh-CN" altLang="en-US" sz="2400"/>
              <a:t>于与</a:t>
            </a:r>
            <a:r>
              <a:rPr lang="zh-CN" altLang="en-US" sz="2400">
                <a:solidFill>
                  <a:srgbClr val="FF0000"/>
                </a:solidFill>
              </a:rPr>
              <a:t>管理者的访谈</a:t>
            </a:r>
            <a:r>
              <a:rPr lang="zh-CN" altLang="en-US" sz="2400"/>
              <a:t>和</a:t>
            </a:r>
            <a:r>
              <a:rPr lang="zh-CN" altLang="en-US" sz="2400">
                <a:solidFill>
                  <a:srgbClr val="FF0000"/>
                </a:solidFill>
              </a:rPr>
              <a:t>策略性文档</a:t>
            </a:r>
          </a:p>
          <a:p>
            <a:pPr lvl="1" eaLnBrk="1" hangingPunct="1">
              <a:lnSpc>
                <a:spcPct val="80000"/>
              </a:lnSpc>
            </a:pPr>
            <a:endParaRPr lang="en-US" altLang="zh-CN" sz="2400"/>
          </a:p>
          <a:p>
            <a:pPr lvl="1" eaLnBrk="1" hangingPunct="1">
              <a:lnSpc>
                <a:spcPct val="80000"/>
              </a:lnSpc>
            </a:pPr>
            <a:r>
              <a:rPr lang="zh-CN" altLang="en-US" sz="2400"/>
              <a:t>从管理角度所获取的信息</a:t>
            </a:r>
            <a:r>
              <a:rPr lang="zh-CN" altLang="en-US" sz="2400">
                <a:solidFill>
                  <a:srgbClr val="FF0000"/>
                </a:solidFill>
              </a:rPr>
              <a:t>过于正规化</a:t>
            </a:r>
          </a:p>
          <a:p>
            <a:pPr eaLnBrk="1" hangingPunct="1">
              <a:lnSpc>
                <a:spcPct val="80000"/>
              </a:lnSpc>
            </a:pPr>
            <a:endParaRPr lang="en-US" altLang="zh-CN" sz="2700"/>
          </a:p>
          <a:p>
            <a:pPr eaLnBrk="1" hangingPunct="1">
              <a:lnSpc>
                <a:spcPct val="80000"/>
              </a:lnSpc>
            </a:pPr>
            <a:r>
              <a:rPr lang="zh-CN" altLang="en-US" sz="2700"/>
              <a:t>为了充分考虑用户的需要，最好让</a:t>
            </a:r>
            <a:r>
              <a:rPr lang="zh-CN" altLang="en-US" sz="2700">
                <a:solidFill>
                  <a:srgbClr val="FF0000"/>
                </a:solidFill>
              </a:rPr>
              <a:t>实际用户参与开发</a:t>
            </a:r>
          </a:p>
          <a:p>
            <a:pPr lvl="1" eaLnBrk="1" hangingPunct="1">
              <a:lnSpc>
                <a:spcPct val="80000"/>
              </a:lnSpc>
            </a:pPr>
            <a:r>
              <a:rPr lang="zh-CN" altLang="en-US" sz="2400"/>
              <a:t>设计者可以在实际工作环境中</a:t>
            </a:r>
            <a:r>
              <a:rPr lang="zh-CN" altLang="en-US" sz="2400">
                <a:solidFill>
                  <a:srgbClr val="FF0000"/>
                </a:solidFill>
              </a:rPr>
              <a:t>理解用户的需要</a:t>
            </a:r>
            <a:r>
              <a:rPr lang="zh-CN" altLang="en-US" sz="2400"/>
              <a:t>和目标</a:t>
            </a:r>
          </a:p>
          <a:p>
            <a:pPr lvl="1" eaLnBrk="1" hangingPunct="1">
              <a:lnSpc>
                <a:spcPct val="80000"/>
              </a:lnSpc>
            </a:pPr>
            <a:r>
              <a:rPr lang="zh-CN" altLang="en-US" sz="2400"/>
              <a:t>用户也可以</a:t>
            </a:r>
            <a:r>
              <a:rPr lang="zh-CN" altLang="en-US" sz="2400">
                <a:solidFill>
                  <a:srgbClr val="FF0000"/>
                </a:solidFill>
              </a:rPr>
              <a:t>理解技术</a:t>
            </a:r>
            <a:r>
              <a:rPr lang="zh-CN" altLang="en-US" sz="2400"/>
              <a:t>的特征和限制</a:t>
            </a:r>
            <a:endParaRPr lang="en-US" altLang="zh-CN" sz="2400"/>
          </a:p>
          <a:p>
            <a:pPr lvl="1" eaLnBrk="1" hangingPunct="1">
              <a:lnSpc>
                <a:spcPct val="80000"/>
              </a:lnSpc>
            </a:pPr>
            <a:endParaRPr lang="zh-CN" altLang="en-US" sz="2400"/>
          </a:p>
          <a:p>
            <a:pPr eaLnBrk="1" hangingPunct="1">
              <a:lnSpc>
                <a:spcPct val="80000"/>
              </a:lnSpc>
            </a:pPr>
            <a:r>
              <a:rPr lang="zh-CN" altLang="en-US" sz="2700"/>
              <a:t>采用用户参与式开发开有两个与系统功能无关的原因</a:t>
            </a:r>
          </a:p>
          <a:p>
            <a:pPr lvl="1" eaLnBrk="1" hangingPunct="1">
              <a:lnSpc>
                <a:spcPct val="80000"/>
              </a:lnSpc>
            </a:pPr>
            <a:r>
              <a:rPr lang="zh-CN" altLang="en-US" sz="2400"/>
              <a:t>期望管理：使得用户对</a:t>
            </a:r>
            <a:r>
              <a:rPr lang="zh-CN" altLang="en-US" sz="2400">
                <a:solidFill>
                  <a:srgbClr val="FF0000"/>
                </a:solidFill>
              </a:rPr>
              <a:t>新产品有切合实际的期望</a:t>
            </a:r>
          </a:p>
          <a:p>
            <a:pPr lvl="2" eaLnBrk="1" hangingPunct="1">
              <a:lnSpc>
                <a:spcPct val="80000"/>
              </a:lnSpc>
            </a:pPr>
            <a:r>
              <a:rPr lang="zh-CN" altLang="en-US" sz="2000"/>
              <a:t>既不会出乎他们的意料，也不会让他们感到失望</a:t>
            </a:r>
          </a:p>
        </p:txBody>
      </p:sp>
      <p:sp>
        <p:nvSpPr>
          <p:cNvPr id="19459" name="灯片编号占位符 3">
            <a:extLst>
              <a:ext uri="{FF2B5EF4-FFF2-40B4-BE49-F238E27FC236}">
                <a16:creationId xmlns:a16="http://schemas.microsoft.com/office/drawing/2014/main" id="{DF4EAE27-638E-5FFE-AEC7-82A202342742}"/>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600"/>
              </a:spcBef>
              <a:buClr>
                <a:schemeClr val="accent1"/>
              </a:buClr>
              <a:buSzPct val="80000"/>
              <a:buFont typeface="Wingdings 2" panose="05020102010507070707" pitchFamily="82" charset="2"/>
              <a:buChar char=""/>
              <a:defRPr sz="3200">
                <a:solidFill>
                  <a:schemeClr val="tx1"/>
                </a:solidFill>
                <a:latin typeface="Gill Sans MT" panose="020B0502020104020203" pitchFamily="34" charset="0"/>
                <a:ea typeface="华文中宋" panose="02010600040101010101" pitchFamily="2" charset="-122"/>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anose="020B0502020104020203" pitchFamily="34" charset="0"/>
                <a:ea typeface="华文中宋" panose="02010600040101010101" pitchFamily="2" charset="-122"/>
              </a:defRPr>
            </a:lvl2pPr>
            <a:lvl3pPr marL="1143000" indent="-228600">
              <a:spcBef>
                <a:spcPct val="20000"/>
              </a:spcBef>
              <a:buClr>
                <a:schemeClr val="accent2"/>
              </a:buClr>
              <a:buFont typeface="Wingdings 2" panose="05020102010507070707" pitchFamily="82" charset="2"/>
              <a:buChar char=""/>
              <a:defRPr sz="2400">
                <a:solidFill>
                  <a:schemeClr val="tx1"/>
                </a:solidFill>
                <a:latin typeface="Gill Sans MT" panose="020B0502020104020203" pitchFamily="34" charset="0"/>
                <a:ea typeface="华文中宋" panose="02010600040101010101" pitchFamily="2" charset="-122"/>
              </a:defRPr>
            </a:lvl3pPr>
            <a:lvl4pPr marL="1600200" indent="-228600">
              <a:spcBef>
                <a:spcPct val="20000"/>
              </a:spcBef>
              <a:buClr>
                <a:srgbClr val="C32D2E"/>
              </a:buClr>
              <a:buFont typeface="Wingdings 2" panose="05020102010507070707" pitchFamily="82" charset="2"/>
              <a:buChar char=""/>
              <a:defRPr sz="2000">
                <a:solidFill>
                  <a:schemeClr val="tx1"/>
                </a:solidFill>
                <a:latin typeface="Gill Sans MT" panose="020B0502020104020203" pitchFamily="34" charset="0"/>
                <a:ea typeface="华文中宋" panose="02010600040101010101" pitchFamily="2" charset="-122"/>
              </a:defRPr>
            </a:lvl4pPr>
            <a:lvl5pPr marL="2057400" indent="-228600">
              <a:spcBef>
                <a:spcPct val="20000"/>
              </a:spcBef>
              <a:buClr>
                <a:srgbClr val="84AA33"/>
              </a:buClr>
              <a:buFont typeface="Wingdings 2" panose="05020102010507070707" pitchFamily="82" charset="2"/>
              <a:buChar char=""/>
              <a:defRPr sz="2000">
                <a:solidFill>
                  <a:schemeClr val="tx1"/>
                </a:solidFill>
                <a:latin typeface="Gill Sans MT" panose="020B0502020104020203" pitchFamily="34" charset="0"/>
                <a:ea typeface="华文中宋" panose="02010600040101010101" pitchFamily="2" charset="-122"/>
              </a:defRPr>
            </a:lvl5pPr>
            <a:lvl6pPr marL="2514600" indent="-228600" eaLnBrk="0" fontAlgn="base" hangingPunct="0">
              <a:spcBef>
                <a:spcPct val="20000"/>
              </a:spcBef>
              <a:spcAft>
                <a:spcPct val="0"/>
              </a:spcAft>
              <a:buClr>
                <a:srgbClr val="84AA33"/>
              </a:buClr>
              <a:buFont typeface="Wingdings 2" panose="05020102010507070707" pitchFamily="82" charset="2"/>
              <a:buChar char=""/>
              <a:defRPr sz="2000">
                <a:solidFill>
                  <a:schemeClr val="tx1"/>
                </a:solidFill>
                <a:latin typeface="Gill Sans MT" panose="020B0502020104020203" pitchFamily="34" charset="0"/>
                <a:ea typeface="华文中宋" panose="02010600040101010101" pitchFamily="2" charset="-122"/>
              </a:defRPr>
            </a:lvl6pPr>
            <a:lvl7pPr marL="2971800" indent="-228600" eaLnBrk="0" fontAlgn="base" hangingPunct="0">
              <a:spcBef>
                <a:spcPct val="20000"/>
              </a:spcBef>
              <a:spcAft>
                <a:spcPct val="0"/>
              </a:spcAft>
              <a:buClr>
                <a:srgbClr val="84AA33"/>
              </a:buClr>
              <a:buFont typeface="Wingdings 2" panose="05020102010507070707" pitchFamily="82" charset="2"/>
              <a:buChar char=""/>
              <a:defRPr sz="2000">
                <a:solidFill>
                  <a:schemeClr val="tx1"/>
                </a:solidFill>
                <a:latin typeface="Gill Sans MT" panose="020B0502020104020203" pitchFamily="34" charset="0"/>
                <a:ea typeface="华文中宋" panose="02010600040101010101" pitchFamily="2" charset="-122"/>
              </a:defRPr>
            </a:lvl7pPr>
            <a:lvl8pPr marL="3429000" indent="-228600" eaLnBrk="0" fontAlgn="base" hangingPunct="0">
              <a:spcBef>
                <a:spcPct val="20000"/>
              </a:spcBef>
              <a:spcAft>
                <a:spcPct val="0"/>
              </a:spcAft>
              <a:buClr>
                <a:srgbClr val="84AA33"/>
              </a:buClr>
              <a:buFont typeface="Wingdings 2" panose="05020102010507070707" pitchFamily="82" charset="2"/>
              <a:buChar char=""/>
              <a:defRPr sz="2000">
                <a:solidFill>
                  <a:schemeClr val="tx1"/>
                </a:solidFill>
                <a:latin typeface="Gill Sans MT" panose="020B0502020104020203" pitchFamily="34" charset="0"/>
                <a:ea typeface="华文中宋" panose="02010600040101010101" pitchFamily="2" charset="-122"/>
              </a:defRPr>
            </a:lvl8pPr>
            <a:lvl9pPr marL="3886200" indent="-228600" eaLnBrk="0" fontAlgn="base" hangingPunct="0">
              <a:spcBef>
                <a:spcPct val="20000"/>
              </a:spcBef>
              <a:spcAft>
                <a:spcPct val="0"/>
              </a:spcAft>
              <a:buClr>
                <a:srgbClr val="84AA33"/>
              </a:buClr>
              <a:buFont typeface="Wingdings 2" panose="05020102010507070707" pitchFamily="82" charset="2"/>
              <a:buChar char=""/>
              <a:defRPr sz="2000">
                <a:solidFill>
                  <a:schemeClr val="tx1"/>
                </a:solidFill>
                <a:latin typeface="Gill Sans MT" panose="020B0502020104020203" pitchFamily="34" charset="0"/>
                <a:ea typeface="华文中宋" panose="02010600040101010101" pitchFamily="2" charset="-122"/>
              </a:defRPr>
            </a:lvl9pPr>
          </a:lstStyle>
          <a:p>
            <a:pPr>
              <a:spcBef>
                <a:spcPct val="0"/>
              </a:spcBef>
              <a:buClrTx/>
              <a:buSzTx/>
              <a:buFontTx/>
              <a:buNone/>
            </a:pPr>
            <a:fld id="{DC36C278-F38D-424E-9692-9BBC8B4C3604}" type="slidenum">
              <a:rPr lang="en-US" altLang="zh-CN" sz="1200" smtClean="0">
                <a:solidFill>
                  <a:srgbClr val="B5A788"/>
                </a:solidFill>
                <a:latin typeface="Times New Roman" panose="02020603050405020304" pitchFamily="18" charset="0"/>
                <a:ea typeface="宋体" panose="02010600030101010101" pitchFamily="2" charset="-122"/>
              </a:rPr>
              <a:pPr>
                <a:spcBef>
                  <a:spcPct val="0"/>
                </a:spcBef>
                <a:buClrTx/>
                <a:buSzTx/>
                <a:buFontTx/>
                <a:buNone/>
              </a:pPr>
              <a:t>5</a:t>
            </a:fld>
            <a:endParaRPr lang="en-US" altLang="zh-CN" sz="1200">
              <a:solidFill>
                <a:srgbClr val="B5A788"/>
              </a:solidFill>
              <a:latin typeface="Times New Roman" panose="02020603050405020304" pitchFamily="18" charset="0"/>
              <a:ea typeface="宋体" panose="02010600030101010101" pitchFamily="2" charset="-122"/>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4530" name="Rectangle 2">
            <a:extLst>
              <a:ext uri="{FF2B5EF4-FFF2-40B4-BE49-F238E27FC236}">
                <a16:creationId xmlns:a16="http://schemas.microsoft.com/office/drawing/2014/main" id="{A83FAFC8-7459-372E-E5BF-E9C6188158E4}"/>
              </a:ext>
            </a:extLst>
          </p:cNvPr>
          <p:cNvSpPr>
            <a:spLocks noGrp="1" noChangeArrowheads="1"/>
          </p:cNvSpPr>
          <p:nvPr>
            <p:ph type="title"/>
          </p:nvPr>
        </p:nvSpPr>
        <p:spPr/>
        <p:txBody>
          <a:bodyPr/>
          <a:lstStyle/>
          <a:p>
            <a:pPr eaLnBrk="1" fontAlgn="auto" hangingPunct="1">
              <a:spcAft>
                <a:spcPts val="0"/>
              </a:spcAft>
              <a:defRPr/>
            </a:pPr>
            <a:r>
              <a:rPr lang="en-US" altLang="zh-CN">
                <a:solidFill>
                  <a:schemeClr val="tx2">
                    <a:satMod val="130000"/>
                  </a:schemeClr>
                </a:solidFill>
              </a:rPr>
              <a:t>9.5.1 PICTIVE</a:t>
            </a:r>
          </a:p>
        </p:txBody>
      </p:sp>
      <p:sp>
        <p:nvSpPr>
          <p:cNvPr id="65538" name="Rectangle 3">
            <a:extLst>
              <a:ext uri="{FF2B5EF4-FFF2-40B4-BE49-F238E27FC236}">
                <a16:creationId xmlns:a16="http://schemas.microsoft.com/office/drawing/2014/main" id="{8BF44DF6-928C-51D9-42F2-A779DA71F0DB}"/>
              </a:ext>
            </a:extLst>
          </p:cNvPr>
          <p:cNvSpPr>
            <a:spLocks noGrp="1"/>
          </p:cNvSpPr>
          <p:nvPr>
            <p:ph idx="1"/>
          </p:nvPr>
        </p:nvSpPr>
        <p:spPr>
          <a:xfrm>
            <a:off x="971550" y="1447800"/>
            <a:ext cx="7499350" cy="4800600"/>
          </a:xfrm>
        </p:spPr>
        <p:txBody>
          <a:bodyPr/>
          <a:lstStyle/>
          <a:p>
            <a:pPr eaLnBrk="1" hangingPunct="1">
              <a:lnSpc>
                <a:spcPct val="80000"/>
              </a:lnSpc>
            </a:pPr>
            <a:r>
              <a:rPr lang="zh-CN" altLang="en-US" sz="2500"/>
              <a:t>在一个</a:t>
            </a:r>
            <a:r>
              <a:rPr lang="en-US" altLang="zh-CN" sz="2500"/>
              <a:t>PICTIVE</a:t>
            </a:r>
            <a:r>
              <a:rPr lang="zh-CN" altLang="en-US" sz="2500"/>
              <a:t>设计过程开始前</a:t>
            </a:r>
          </a:p>
          <a:p>
            <a:pPr lvl="1" eaLnBrk="1" hangingPunct="1">
              <a:lnSpc>
                <a:spcPct val="80000"/>
              </a:lnSpc>
            </a:pPr>
            <a:r>
              <a:rPr lang="zh-CN" altLang="en-US" sz="2200"/>
              <a:t>由用户提出使用系统的情节，描述系统如何支持其工作</a:t>
            </a:r>
          </a:p>
          <a:p>
            <a:pPr lvl="1" eaLnBrk="1" hangingPunct="1">
              <a:lnSpc>
                <a:spcPct val="80000"/>
              </a:lnSpc>
            </a:pPr>
            <a:r>
              <a:rPr lang="zh-CN" altLang="en-US" sz="2200"/>
              <a:t>设计者建立相关与之的系统构件</a:t>
            </a:r>
          </a:p>
          <a:p>
            <a:pPr lvl="2" eaLnBrk="1" hangingPunct="1">
              <a:lnSpc>
                <a:spcPct val="80000"/>
              </a:lnSpc>
            </a:pPr>
            <a:r>
              <a:rPr lang="zh-CN" altLang="en-US" sz="1900"/>
              <a:t>可是通用的用户界面设计元素</a:t>
            </a:r>
          </a:p>
          <a:p>
            <a:pPr lvl="2" eaLnBrk="1" hangingPunct="1">
              <a:lnSpc>
                <a:spcPct val="80000"/>
              </a:lnSpc>
            </a:pPr>
            <a:r>
              <a:rPr lang="zh-CN" altLang="en-US" sz="1900"/>
              <a:t>也可是为该系统专门开发的构件</a:t>
            </a:r>
          </a:p>
          <a:p>
            <a:pPr lvl="2" eaLnBrk="1" hangingPunct="1">
              <a:lnSpc>
                <a:spcPct val="80000"/>
              </a:lnSpc>
            </a:pPr>
            <a:r>
              <a:rPr lang="zh-CN" altLang="en-US" sz="1900"/>
              <a:t>或是两者的结合使用</a:t>
            </a:r>
          </a:p>
          <a:p>
            <a:pPr eaLnBrk="1" hangingPunct="1">
              <a:lnSpc>
                <a:spcPct val="80000"/>
              </a:lnSpc>
            </a:pPr>
            <a:r>
              <a:rPr lang="en-US" altLang="zh-CN" sz="2500"/>
              <a:t>PICTIVE</a:t>
            </a:r>
            <a:r>
              <a:rPr lang="zh-CN" altLang="en-US" sz="2500"/>
              <a:t>设计过程本身包含四个阶段</a:t>
            </a:r>
          </a:p>
          <a:p>
            <a:pPr lvl="1" eaLnBrk="1" hangingPunct="1">
              <a:lnSpc>
                <a:spcPct val="80000"/>
              </a:lnSpc>
            </a:pPr>
            <a:r>
              <a:rPr lang="zh-CN" altLang="en-US" sz="2200"/>
              <a:t>所有的参与者均作自我介绍，集中于个人或组织的要求</a:t>
            </a:r>
          </a:p>
          <a:p>
            <a:pPr lvl="1" eaLnBrk="1" hangingPunct="1">
              <a:lnSpc>
                <a:spcPct val="80000"/>
              </a:lnSpc>
            </a:pPr>
            <a:r>
              <a:rPr lang="zh-CN" altLang="en-US" sz="2200"/>
              <a:t>对设计过程所涉及的领域作简短的讲解</a:t>
            </a:r>
          </a:p>
          <a:p>
            <a:pPr lvl="1" eaLnBrk="1" hangingPunct="1">
              <a:lnSpc>
                <a:spcPct val="80000"/>
              </a:lnSpc>
            </a:pPr>
            <a:r>
              <a:rPr lang="zh-CN" altLang="en-US" sz="2200"/>
              <a:t>有关设计思想的头脑风暴，需使用设计构件和情节说明</a:t>
            </a:r>
          </a:p>
          <a:p>
            <a:pPr lvl="1" eaLnBrk="1" hangingPunct="1">
              <a:lnSpc>
                <a:spcPct val="80000"/>
              </a:lnSpc>
            </a:pPr>
            <a:r>
              <a:rPr lang="zh-CN" altLang="en-US" sz="2200"/>
              <a:t>审议设计并总结所做的设计决策</a:t>
            </a:r>
          </a:p>
        </p:txBody>
      </p:sp>
      <p:sp>
        <p:nvSpPr>
          <p:cNvPr id="65539" name="灯片编号占位符 3">
            <a:extLst>
              <a:ext uri="{FF2B5EF4-FFF2-40B4-BE49-F238E27FC236}">
                <a16:creationId xmlns:a16="http://schemas.microsoft.com/office/drawing/2014/main" id="{B42C3CEF-DF52-69FA-34AD-27D8D11853E3}"/>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600"/>
              </a:spcBef>
              <a:buClr>
                <a:schemeClr val="accent1"/>
              </a:buClr>
              <a:buSzPct val="80000"/>
              <a:buFont typeface="Wingdings 2" panose="05020102010507070707" pitchFamily="82" charset="2"/>
              <a:buChar char=""/>
              <a:defRPr sz="3200">
                <a:solidFill>
                  <a:schemeClr val="tx1"/>
                </a:solidFill>
                <a:latin typeface="Gill Sans MT" panose="020B0502020104020203" pitchFamily="34" charset="0"/>
                <a:ea typeface="华文中宋" panose="02010600040101010101" pitchFamily="2" charset="-122"/>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anose="020B0502020104020203" pitchFamily="34" charset="0"/>
                <a:ea typeface="华文中宋" panose="02010600040101010101" pitchFamily="2" charset="-122"/>
              </a:defRPr>
            </a:lvl2pPr>
            <a:lvl3pPr marL="1143000" indent="-228600">
              <a:spcBef>
                <a:spcPct val="20000"/>
              </a:spcBef>
              <a:buClr>
                <a:schemeClr val="accent2"/>
              </a:buClr>
              <a:buFont typeface="Wingdings 2" panose="05020102010507070707" pitchFamily="82" charset="2"/>
              <a:buChar char=""/>
              <a:defRPr sz="2400">
                <a:solidFill>
                  <a:schemeClr val="tx1"/>
                </a:solidFill>
                <a:latin typeface="Gill Sans MT" panose="020B0502020104020203" pitchFamily="34" charset="0"/>
                <a:ea typeface="华文中宋" panose="02010600040101010101" pitchFamily="2" charset="-122"/>
              </a:defRPr>
            </a:lvl3pPr>
            <a:lvl4pPr marL="1600200" indent="-228600">
              <a:spcBef>
                <a:spcPct val="20000"/>
              </a:spcBef>
              <a:buClr>
                <a:srgbClr val="C32D2E"/>
              </a:buClr>
              <a:buFont typeface="Wingdings 2" panose="05020102010507070707" pitchFamily="82" charset="2"/>
              <a:buChar char=""/>
              <a:defRPr sz="2000">
                <a:solidFill>
                  <a:schemeClr val="tx1"/>
                </a:solidFill>
                <a:latin typeface="Gill Sans MT" panose="020B0502020104020203" pitchFamily="34" charset="0"/>
                <a:ea typeface="华文中宋" panose="02010600040101010101" pitchFamily="2" charset="-122"/>
              </a:defRPr>
            </a:lvl4pPr>
            <a:lvl5pPr marL="2057400" indent="-228600">
              <a:spcBef>
                <a:spcPct val="20000"/>
              </a:spcBef>
              <a:buClr>
                <a:srgbClr val="84AA33"/>
              </a:buClr>
              <a:buFont typeface="Wingdings 2" panose="05020102010507070707" pitchFamily="82" charset="2"/>
              <a:buChar char=""/>
              <a:defRPr sz="2000">
                <a:solidFill>
                  <a:schemeClr val="tx1"/>
                </a:solidFill>
                <a:latin typeface="Gill Sans MT" panose="020B0502020104020203" pitchFamily="34" charset="0"/>
                <a:ea typeface="华文中宋" panose="02010600040101010101" pitchFamily="2" charset="-122"/>
              </a:defRPr>
            </a:lvl5pPr>
            <a:lvl6pPr marL="2514600" indent="-228600" eaLnBrk="0" fontAlgn="base" hangingPunct="0">
              <a:spcBef>
                <a:spcPct val="20000"/>
              </a:spcBef>
              <a:spcAft>
                <a:spcPct val="0"/>
              </a:spcAft>
              <a:buClr>
                <a:srgbClr val="84AA33"/>
              </a:buClr>
              <a:buFont typeface="Wingdings 2" panose="05020102010507070707" pitchFamily="82" charset="2"/>
              <a:buChar char=""/>
              <a:defRPr sz="2000">
                <a:solidFill>
                  <a:schemeClr val="tx1"/>
                </a:solidFill>
                <a:latin typeface="Gill Sans MT" panose="020B0502020104020203" pitchFamily="34" charset="0"/>
                <a:ea typeface="华文中宋" panose="02010600040101010101" pitchFamily="2" charset="-122"/>
              </a:defRPr>
            </a:lvl6pPr>
            <a:lvl7pPr marL="2971800" indent="-228600" eaLnBrk="0" fontAlgn="base" hangingPunct="0">
              <a:spcBef>
                <a:spcPct val="20000"/>
              </a:spcBef>
              <a:spcAft>
                <a:spcPct val="0"/>
              </a:spcAft>
              <a:buClr>
                <a:srgbClr val="84AA33"/>
              </a:buClr>
              <a:buFont typeface="Wingdings 2" panose="05020102010507070707" pitchFamily="82" charset="2"/>
              <a:buChar char=""/>
              <a:defRPr sz="2000">
                <a:solidFill>
                  <a:schemeClr val="tx1"/>
                </a:solidFill>
                <a:latin typeface="Gill Sans MT" panose="020B0502020104020203" pitchFamily="34" charset="0"/>
                <a:ea typeface="华文中宋" panose="02010600040101010101" pitchFamily="2" charset="-122"/>
              </a:defRPr>
            </a:lvl7pPr>
            <a:lvl8pPr marL="3429000" indent="-228600" eaLnBrk="0" fontAlgn="base" hangingPunct="0">
              <a:spcBef>
                <a:spcPct val="20000"/>
              </a:spcBef>
              <a:spcAft>
                <a:spcPct val="0"/>
              </a:spcAft>
              <a:buClr>
                <a:srgbClr val="84AA33"/>
              </a:buClr>
              <a:buFont typeface="Wingdings 2" panose="05020102010507070707" pitchFamily="82" charset="2"/>
              <a:buChar char=""/>
              <a:defRPr sz="2000">
                <a:solidFill>
                  <a:schemeClr val="tx1"/>
                </a:solidFill>
                <a:latin typeface="Gill Sans MT" panose="020B0502020104020203" pitchFamily="34" charset="0"/>
                <a:ea typeface="华文中宋" panose="02010600040101010101" pitchFamily="2" charset="-122"/>
              </a:defRPr>
            </a:lvl8pPr>
            <a:lvl9pPr marL="3886200" indent="-228600" eaLnBrk="0" fontAlgn="base" hangingPunct="0">
              <a:spcBef>
                <a:spcPct val="20000"/>
              </a:spcBef>
              <a:spcAft>
                <a:spcPct val="0"/>
              </a:spcAft>
              <a:buClr>
                <a:srgbClr val="84AA33"/>
              </a:buClr>
              <a:buFont typeface="Wingdings 2" panose="05020102010507070707" pitchFamily="82" charset="2"/>
              <a:buChar char=""/>
              <a:defRPr sz="2000">
                <a:solidFill>
                  <a:schemeClr val="tx1"/>
                </a:solidFill>
                <a:latin typeface="Gill Sans MT" panose="020B0502020104020203" pitchFamily="34" charset="0"/>
                <a:ea typeface="华文中宋" panose="02010600040101010101" pitchFamily="2" charset="-122"/>
              </a:defRPr>
            </a:lvl9pPr>
          </a:lstStyle>
          <a:p>
            <a:pPr>
              <a:spcBef>
                <a:spcPct val="0"/>
              </a:spcBef>
              <a:buClrTx/>
              <a:buSzTx/>
              <a:buFontTx/>
              <a:buNone/>
            </a:pPr>
            <a:fld id="{AE81C656-E775-4624-AB44-8E570AD9F778}" type="slidenum">
              <a:rPr lang="en-US" altLang="zh-CN" sz="1200" smtClean="0">
                <a:solidFill>
                  <a:srgbClr val="B5A788"/>
                </a:solidFill>
                <a:latin typeface="Times New Roman" panose="02020603050405020304" pitchFamily="18" charset="0"/>
                <a:ea typeface="宋体" panose="02010600030101010101" pitchFamily="2" charset="-122"/>
              </a:rPr>
              <a:pPr>
                <a:spcBef>
                  <a:spcPct val="0"/>
                </a:spcBef>
                <a:buClrTx/>
                <a:buSzTx/>
                <a:buFontTx/>
                <a:buNone/>
              </a:pPr>
              <a:t>50</a:t>
            </a:fld>
            <a:endParaRPr lang="en-US" altLang="zh-CN" sz="1200">
              <a:solidFill>
                <a:srgbClr val="B5A788"/>
              </a:solidFill>
              <a:latin typeface="Times New Roman" panose="02020603050405020304" pitchFamily="18" charset="0"/>
              <a:ea typeface="宋体" panose="02010600030101010101" pitchFamily="2" charset="-122"/>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5554" name="Rectangle 2">
            <a:extLst>
              <a:ext uri="{FF2B5EF4-FFF2-40B4-BE49-F238E27FC236}">
                <a16:creationId xmlns:a16="http://schemas.microsoft.com/office/drawing/2014/main" id="{DD6D60FB-9003-23CF-864C-8EEEA8E6B66A}"/>
              </a:ext>
            </a:extLst>
          </p:cNvPr>
          <p:cNvSpPr>
            <a:spLocks noGrp="1" noChangeArrowheads="1"/>
          </p:cNvSpPr>
          <p:nvPr>
            <p:ph type="title"/>
          </p:nvPr>
        </p:nvSpPr>
        <p:spPr/>
        <p:txBody>
          <a:bodyPr/>
          <a:lstStyle/>
          <a:p>
            <a:pPr eaLnBrk="1" fontAlgn="auto" hangingPunct="1">
              <a:spcAft>
                <a:spcPts val="0"/>
              </a:spcAft>
              <a:defRPr/>
            </a:pPr>
            <a:r>
              <a:rPr lang="en-US" altLang="zh-CN" dirty="0">
                <a:solidFill>
                  <a:schemeClr val="tx2">
                    <a:satMod val="130000"/>
                  </a:schemeClr>
                </a:solidFill>
              </a:rPr>
              <a:t>9.5.2  CARD</a:t>
            </a:r>
          </a:p>
        </p:txBody>
      </p:sp>
      <p:sp>
        <p:nvSpPr>
          <p:cNvPr id="66562" name="灯片编号占位符 3">
            <a:extLst>
              <a:ext uri="{FF2B5EF4-FFF2-40B4-BE49-F238E27FC236}">
                <a16:creationId xmlns:a16="http://schemas.microsoft.com/office/drawing/2014/main" id="{31DAC77E-D15F-45D9-70E6-C2FC8C087C22}"/>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600"/>
              </a:spcBef>
              <a:buClr>
                <a:schemeClr val="accent1"/>
              </a:buClr>
              <a:buSzPct val="80000"/>
              <a:buFont typeface="Wingdings 2" panose="05020102010507070707" pitchFamily="82" charset="2"/>
              <a:buChar char=""/>
              <a:defRPr sz="3200">
                <a:solidFill>
                  <a:schemeClr val="tx1"/>
                </a:solidFill>
                <a:latin typeface="Gill Sans MT" panose="020B0502020104020203" pitchFamily="34" charset="0"/>
                <a:ea typeface="华文中宋" panose="02010600040101010101" pitchFamily="2" charset="-122"/>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anose="020B0502020104020203" pitchFamily="34" charset="0"/>
                <a:ea typeface="华文中宋" panose="02010600040101010101" pitchFamily="2" charset="-122"/>
              </a:defRPr>
            </a:lvl2pPr>
            <a:lvl3pPr marL="1143000" indent="-228600">
              <a:spcBef>
                <a:spcPct val="20000"/>
              </a:spcBef>
              <a:buClr>
                <a:schemeClr val="accent2"/>
              </a:buClr>
              <a:buFont typeface="Wingdings 2" panose="05020102010507070707" pitchFamily="82" charset="2"/>
              <a:buChar char=""/>
              <a:defRPr sz="2400">
                <a:solidFill>
                  <a:schemeClr val="tx1"/>
                </a:solidFill>
                <a:latin typeface="Gill Sans MT" panose="020B0502020104020203" pitchFamily="34" charset="0"/>
                <a:ea typeface="华文中宋" panose="02010600040101010101" pitchFamily="2" charset="-122"/>
              </a:defRPr>
            </a:lvl3pPr>
            <a:lvl4pPr marL="1600200" indent="-228600">
              <a:spcBef>
                <a:spcPct val="20000"/>
              </a:spcBef>
              <a:buClr>
                <a:srgbClr val="C32D2E"/>
              </a:buClr>
              <a:buFont typeface="Wingdings 2" panose="05020102010507070707" pitchFamily="82" charset="2"/>
              <a:buChar char=""/>
              <a:defRPr sz="2000">
                <a:solidFill>
                  <a:schemeClr val="tx1"/>
                </a:solidFill>
                <a:latin typeface="Gill Sans MT" panose="020B0502020104020203" pitchFamily="34" charset="0"/>
                <a:ea typeface="华文中宋" panose="02010600040101010101" pitchFamily="2" charset="-122"/>
              </a:defRPr>
            </a:lvl4pPr>
            <a:lvl5pPr marL="2057400" indent="-228600">
              <a:spcBef>
                <a:spcPct val="20000"/>
              </a:spcBef>
              <a:buClr>
                <a:srgbClr val="84AA33"/>
              </a:buClr>
              <a:buFont typeface="Wingdings 2" panose="05020102010507070707" pitchFamily="82" charset="2"/>
              <a:buChar char=""/>
              <a:defRPr sz="2000">
                <a:solidFill>
                  <a:schemeClr val="tx1"/>
                </a:solidFill>
                <a:latin typeface="Gill Sans MT" panose="020B0502020104020203" pitchFamily="34" charset="0"/>
                <a:ea typeface="华文中宋" panose="02010600040101010101" pitchFamily="2" charset="-122"/>
              </a:defRPr>
            </a:lvl5pPr>
            <a:lvl6pPr marL="2514600" indent="-228600" eaLnBrk="0" fontAlgn="base" hangingPunct="0">
              <a:spcBef>
                <a:spcPct val="20000"/>
              </a:spcBef>
              <a:spcAft>
                <a:spcPct val="0"/>
              </a:spcAft>
              <a:buClr>
                <a:srgbClr val="84AA33"/>
              </a:buClr>
              <a:buFont typeface="Wingdings 2" panose="05020102010507070707" pitchFamily="82" charset="2"/>
              <a:buChar char=""/>
              <a:defRPr sz="2000">
                <a:solidFill>
                  <a:schemeClr val="tx1"/>
                </a:solidFill>
                <a:latin typeface="Gill Sans MT" panose="020B0502020104020203" pitchFamily="34" charset="0"/>
                <a:ea typeface="华文中宋" panose="02010600040101010101" pitchFamily="2" charset="-122"/>
              </a:defRPr>
            </a:lvl6pPr>
            <a:lvl7pPr marL="2971800" indent="-228600" eaLnBrk="0" fontAlgn="base" hangingPunct="0">
              <a:spcBef>
                <a:spcPct val="20000"/>
              </a:spcBef>
              <a:spcAft>
                <a:spcPct val="0"/>
              </a:spcAft>
              <a:buClr>
                <a:srgbClr val="84AA33"/>
              </a:buClr>
              <a:buFont typeface="Wingdings 2" panose="05020102010507070707" pitchFamily="82" charset="2"/>
              <a:buChar char=""/>
              <a:defRPr sz="2000">
                <a:solidFill>
                  <a:schemeClr val="tx1"/>
                </a:solidFill>
                <a:latin typeface="Gill Sans MT" panose="020B0502020104020203" pitchFamily="34" charset="0"/>
                <a:ea typeface="华文中宋" panose="02010600040101010101" pitchFamily="2" charset="-122"/>
              </a:defRPr>
            </a:lvl7pPr>
            <a:lvl8pPr marL="3429000" indent="-228600" eaLnBrk="0" fontAlgn="base" hangingPunct="0">
              <a:spcBef>
                <a:spcPct val="20000"/>
              </a:spcBef>
              <a:spcAft>
                <a:spcPct val="0"/>
              </a:spcAft>
              <a:buClr>
                <a:srgbClr val="84AA33"/>
              </a:buClr>
              <a:buFont typeface="Wingdings 2" panose="05020102010507070707" pitchFamily="82" charset="2"/>
              <a:buChar char=""/>
              <a:defRPr sz="2000">
                <a:solidFill>
                  <a:schemeClr val="tx1"/>
                </a:solidFill>
                <a:latin typeface="Gill Sans MT" panose="020B0502020104020203" pitchFamily="34" charset="0"/>
                <a:ea typeface="华文中宋" panose="02010600040101010101" pitchFamily="2" charset="-122"/>
              </a:defRPr>
            </a:lvl8pPr>
            <a:lvl9pPr marL="3886200" indent="-228600" eaLnBrk="0" fontAlgn="base" hangingPunct="0">
              <a:spcBef>
                <a:spcPct val="20000"/>
              </a:spcBef>
              <a:spcAft>
                <a:spcPct val="0"/>
              </a:spcAft>
              <a:buClr>
                <a:srgbClr val="84AA33"/>
              </a:buClr>
              <a:buFont typeface="Wingdings 2" panose="05020102010507070707" pitchFamily="82" charset="2"/>
              <a:buChar char=""/>
              <a:defRPr sz="2000">
                <a:solidFill>
                  <a:schemeClr val="tx1"/>
                </a:solidFill>
                <a:latin typeface="Gill Sans MT" panose="020B0502020104020203" pitchFamily="34" charset="0"/>
                <a:ea typeface="华文中宋" panose="02010600040101010101" pitchFamily="2" charset="-122"/>
              </a:defRPr>
            </a:lvl9pPr>
          </a:lstStyle>
          <a:p>
            <a:pPr>
              <a:spcBef>
                <a:spcPct val="0"/>
              </a:spcBef>
              <a:buClrTx/>
              <a:buSzTx/>
              <a:buFontTx/>
              <a:buNone/>
            </a:pPr>
            <a:fld id="{21A7BC70-EBDD-44F1-856E-12493D5962B2}" type="slidenum">
              <a:rPr lang="en-US" altLang="zh-CN" sz="1200" smtClean="0">
                <a:solidFill>
                  <a:srgbClr val="B5A788"/>
                </a:solidFill>
                <a:latin typeface="Times New Roman" panose="02020603050405020304" pitchFamily="18" charset="0"/>
                <a:ea typeface="宋体" panose="02010600030101010101" pitchFamily="2" charset="-122"/>
              </a:rPr>
              <a:pPr>
                <a:spcBef>
                  <a:spcPct val="0"/>
                </a:spcBef>
                <a:buClrTx/>
                <a:buSzTx/>
                <a:buFontTx/>
                <a:buNone/>
              </a:pPr>
              <a:t>51</a:t>
            </a:fld>
            <a:endParaRPr lang="en-US" altLang="zh-CN" sz="1200">
              <a:solidFill>
                <a:srgbClr val="B5A788"/>
              </a:solidFill>
              <a:latin typeface="Times New Roman" panose="02020603050405020304" pitchFamily="18" charset="0"/>
              <a:ea typeface="宋体" panose="02010600030101010101" pitchFamily="2" charset="-122"/>
            </a:endParaRPr>
          </a:p>
        </p:txBody>
      </p:sp>
      <p:sp>
        <p:nvSpPr>
          <p:cNvPr id="4" name="Rectangle 3">
            <a:extLst>
              <a:ext uri="{FF2B5EF4-FFF2-40B4-BE49-F238E27FC236}">
                <a16:creationId xmlns:a16="http://schemas.microsoft.com/office/drawing/2014/main" id="{204AA84E-9A6D-B082-016B-EF2FBD091D51}"/>
              </a:ext>
            </a:extLst>
          </p:cNvPr>
          <p:cNvSpPr>
            <a:spLocks noGrp="1" noChangeArrowheads="1"/>
          </p:cNvSpPr>
          <p:nvPr>
            <p:custDataLst>
              <p:tags r:id="rId1"/>
            </p:custDataLst>
          </p:nvPr>
        </p:nvSpPr>
        <p:spPr bwMode="auto">
          <a:xfrm>
            <a:off x="1128713" y="1347788"/>
            <a:ext cx="7499350" cy="480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65125" indent="-282575">
              <a:spcBef>
                <a:spcPts val="600"/>
              </a:spcBef>
              <a:buClr>
                <a:schemeClr val="accent1"/>
              </a:buClr>
              <a:buSzPct val="80000"/>
              <a:buFont typeface="Wingdings 2" panose="05020102010507070707" pitchFamily="82" charset="2"/>
              <a:buChar char=""/>
              <a:defRPr sz="3200">
                <a:solidFill>
                  <a:schemeClr val="tx1"/>
                </a:solidFill>
                <a:latin typeface="Gill Sans MT" panose="020B0502020104020203" pitchFamily="34" charset="0"/>
                <a:ea typeface="华文中宋" panose="02010600040101010101" pitchFamily="2" charset="-122"/>
              </a:defRPr>
            </a:lvl1pPr>
            <a:lvl2pPr marL="639763" indent="-236538">
              <a:spcBef>
                <a:spcPts val="550"/>
              </a:spcBef>
              <a:buClr>
                <a:schemeClr val="accent1"/>
              </a:buClr>
              <a:buFont typeface="Verdana" panose="020B0604030504040204" pitchFamily="34" charset="0"/>
              <a:buChar char="◦"/>
              <a:defRPr sz="2800">
                <a:solidFill>
                  <a:schemeClr val="tx1"/>
                </a:solidFill>
                <a:latin typeface="Gill Sans MT" panose="020B0502020104020203" pitchFamily="34" charset="0"/>
                <a:ea typeface="华文中宋" panose="02010600040101010101" pitchFamily="2" charset="-122"/>
              </a:defRPr>
            </a:lvl2pPr>
            <a:lvl3pPr marL="885825" indent="-228600">
              <a:spcBef>
                <a:spcPct val="20000"/>
              </a:spcBef>
              <a:buClr>
                <a:schemeClr val="accent2"/>
              </a:buClr>
              <a:buFont typeface="Wingdings 2" panose="05020102010507070707" pitchFamily="82" charset="2"/>
              <a:buChar char=""/>
              <a:defRPr sz="2400">
                <a:solidFill>
                  <a:schemeClr val="tx1"/>
                </a:solidFill>
                <a:latin typeface="Gill Sans MT" panose="020B0502020104020203" pitchFamily="34" charset="0"/>
                <a:ea typeface="华文中宋" panose="02010600040101010101" pitchFamily="2" charset="-122"/>
              </a:defRPr>
            </a:lvl3pPr>
            <a:lvl4pPr marL="1096963" indent="-173038">
              <a:spcBef>
                <a:spcPct val="20000"/>
              </a:spcBef>
              <a:buClr>
                <a:srgbClr val="C32D2E"/>
              </a:buClr>
              <a:buFont typeface="Wingdings 2" panose="05020102010507070707" pitchFamily="82" charset="2"/>
              <a:buChar char=""/>
              <a:defRPr sz="2000">
                <a:solidFill>
                  <a:schemeClr val="tx1"/>
                </a:solidFill>
                <a:latin typeface="Gill Sans MT" panose="020B0502020104020203" pitchFamily="34" charset="0"/>
                <a:ea typeface="华文中宋" panose="02010600040101010101" pitchFamily="2" charset="-122"/>
              </a:defRPr>
            </a:lvl4pPr>
            <a:lvl5pPr marL="1296988" indent="-182563">
              <a:spcBef>
                <a:spcPct val="20000"/>
              </a:spcBef>
              <a:buClr>
                <a:srgbClr val="84AA33"/>
              </a:buClr>
              <a:buFont typeface="Wingdings 2" panose="05020102010507070707" pitchFamily="82" charset="2"/>
              <a:buChar char=""/>
              <a:defRPr sz="2000">
                <a:solidFill>
                  <a:schemeClr val="tx1"/>
                </a:solidFill>
                <a:latin typeface="Gill Sans MT" panose="020B0502020104020203" pitchFamily="34" charset="0"/>
                <a:ea typeface="华文中宋" panose="02010600040101010101" pitchFamily="2" charset="-122"/>
              </a:defRPr>
            </a:lvl5pPr>
            <a:lvl6pPr marL="1754188" indent="-182563" eaLnBrk="0" fontAlgn="base" hangingPunct="0">
              <a:spcBef>
                <a:spcPct val="20000"/>
              </a:spcBef>
              <a:spcAft>
                <a:spcPct val="0"/>
              </a:spcAft>
              <a:buClr>
                <a:srgbClr val="84AA33"/>
              </a:buClr>
              <a:buFont typeface="Wingdings 2" panose="05020102010507070707" pitchFamily="82" charset="2"/>
              <a:buChar char=""/>
              <a:defRPr sz="2000">
                <a:solidFill>
                  <a:schemeClr val="tx1"/>
                </a:solidFill>
                <a:latin typeface="Gill Sans MT" panose="020B0502020104020203" pitchFamily="34" charset="0"/>
                <a:ea typeface="华文中宋" panose="02010600040101010101" pitchFamily="2" charset="-122"/>
              </a:defRPr>
            </a:lvl6pPr>
            <a:lvl7pPr marL="2211388" indent="-182563" eaLnBrk="0" fontAlgn="base" hangingPunct="0">
              <a:spcBef>
                <a:spcPct val="20000"/>
              </a:spcBef>
              <a:spcAft>
                <a:spcPct val="0"/>
              </a:spcAft>
              <a:buClr>
                <a:srgbClr val="84AA33"/>
              </a:buClr>
              <a:buFont typeface="Wingdings 2" panose="05020102010507070707" pitchFamily="82" charset="2"/>
              <a:buChar char=""/>
              <a:defRPr sz="2000">
                <a:solidFill>
                  <a:schemeClr val="tx1"/>
                </a:solidFill>
                <a:latin typeface="Gill Sans MT" panose="020B0502020104020203" pitchFamily="34" charset="0"/>
                <a:ea typeface="华文中宋" panose="02010600040101010101" pitchFamily="2" charset="-122"/>
              </a:defRPr>
            </a:lvl7pPr>
            <a:lvl8pPr marL="2668588" indent="-182563" eaLnBrk="0" fontAlgn="base" hangingPunct="0">
              <a:spcBef>
                <a:spcPct val="20000"/>
              </a:spcBef>
              <a:spcAft>
                <a:spcPct val="0"/>
              </a:spcAft>
              <a:buClr>
                <a:srgbClr val="84AA33"/>
              </a:buClr>
              <a:buFont typeface="Wingdings 2" panose="05020102010507070707" pitchFamily="82" charset="2"/>
              <a:buChar char=""/>
              <a:defRPr sz="2000">
                <a:solidFill>
                  <a:schemeClr val="tx1"/>
                </a:solidFill>
                <a:latin typeface="Gill Sans MT" panose="020B0502020104020203" pitchFamily="34" charset="0"/>
                <a:ea typeface="华文中宋" panose="02010600040101010101" pitchFamily="2" charset="-122"/>
              </a:defRPr>
            </a:lvl8pPr>
            <a:lvl9pPr marL="3125788" indent="-182563" eaLnBrk="0" fontAlgn="base" hangingPunct="0">
              <a:spcBef>
                <a:spcPct val="20000"/>
              </a:spcBef>
              <a:spcAft>
                <a:spcPct val="0"/>
              </a:spcAft>
              <a:buClr>
                <a:srgbClr val="84AA33"/>
              </a:buClr>
              <a:buFont typeface="Wingdings 2" panose="05020102010507070707" pitchFamily="82" charset="2"/>
              <a:buChar char=""/>
              <a:defRPr sz="2000">
                <a:solidFill>
                  <a:schemeClr val="tx1"/>
                </a:solidFill>
                <a:latin typeface="Gill Sans MT" panose="020B0502020104020203" pitchFamily="34" charset="0"/>
                <a:ea typeface="华文中宋" panose="02010600040101010101" pitchFamily="2" charset="-122"/>
              </a:defRPr>
            </a:lvl9pPr>
          </a:lstStyle>
          <a:p>
            <a:pPr eaLnBrk="1" hangingPunct="1"/>
            <a:r>
              <a:rPr lang="zh-CN" altLang="en-US"/>
              <a:t>需求与设计的合作分析</a:t>
            </a:r>
            <a:endParaRPr lang="en-US" altLang="zh-CN"/>
          </a:p>
          <a:p>
            <a:pPr eaLnBrk="1" hangingPunct="1"/>
            <a:r>
              <a:rPr lang="zh-CN" altLang="en-US"/>
              <a:t>与</a:t>
            </a:r>
            <a:r>
              <a:rPr lang="en-US" altLang="zh-CN"/>
              <a:t>PICTIVE</a:t>
            </a:r>
            <a:r>
              <a:rPr lang="zh-CN" altLang="en-US"/>
              <a:t>类似的方法，但集中于高级抽象层次上的设计</a:t>
            </a:r>
          </a:p>
          <a:p>
            <a:pPr lvl="2" eaLnBrk="1" hangingPunct="1"/>
            <a:r>
              <a:rPr lang="zh-CN" altLang="en-US"/>
              <a:t>旨在探索宏观上的工作流，而非微观上的设计细节</a:t>
            </a:r>
          </a:p>
          <a:p>
            <a:pPr lvl="1" eaLnBrk="1" hangingPunct="1"/>
            <a:r>
              <a:rPr lang="en-US" altLang="zh-CN"/>
              <a:t>CARD</a:t>
            </a:r>
            <a:r>
              <a:rPr lang="zh-CN" altLang="en-US"/>
              <a:t>可认为是故事串联图板的一种形式</a:t>
            </a:r>
          </a:p>
          <a:p>
            <a:pPr lvl="2" eaLnBrk="1" hangingPunct="1"/>
            <a:r>
              <a:rPr lang="zh-CN" altLang="en-US"/>
              <a:t>使用具有计算机和屏幕图像的卡片</a:t>
            </a:r>
          </a:p>
          <a:p>
            <a:pPr lvl="2" eaLnBrk="1" hangingPunct="1"/>
            <a:r>
              <a:rPr lang="zh-CN" altLang="en-US"/>
              <a:t>例如：一个网上购物的工作流可图示为</a:t>
            </a:r>
          </a:p>
        </p:txBody>
      </p:sp>
      <p:grpSp>
        <p:nvGrpSpPr>
          <p:cNvPr id="5" name="组合 4">
            <a:extLst>
              <a:ext uri="{FF2B5EF4-FFF2-40B4-BE49-F238E27FC236}">
                <a16:creationId xmlns:a16="http://schemas.microsoft.com/office/drawing/2014/main" id="{49BCABFF-B9FF-C191-E849-FCD83D1D4F1A}"/>
              </a:ext>
            </a:extLst>
          </p:cNvPr>
          <p:cNvGrpSpPr>
            <a:grpSpLocks/>
          </p:cNvGrpSpPr>
          <p:nvPr/>
        </p:nvGrpSpPr>
        <p:grpSpPr bwMode="auto">
          <a:xfrm>
            <a:off x="1370013" y="3290888"/>
            <a:ext cx="7499350" cy="3013075"/>
            <a:chOff x="892" y="3183"/>
            <a:chExt cx="17546" cy="6750"/>
          </a:xfrm>
        </p:grpSpPr>
        <p:sp>
          <p:nvSpPr>
            <p:cNvPr id="6" name="矩形 5">
              <a:extLst>
                <a:ext uri="{FF2B5EF4-FFF2-40B4-BE49-F238E27FC236}">
                  <a16:creationId xmlns:a16="http://schemas.microsoft.com/office/drawing/2014/main" id="{877E7F0F-815F-A5FA-9525-9520165D86A5}"/>
                </a:ext>
              </a:extLst>
            </p:cNvPr>
            <p:cNvSpPr/>
            <p:nvPr>
              <p:custDataLst>
                <p:tags r:id="rId2"/>
              </p:custDataLst>
            </p:nvPr>
          </p:nvSpPr>
          <p:spPr>
            <a:xfrm>
              <a:off x="892" y="3183"/>
              <a:ext cx="17546" cy="6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400"/>
            </a:p>
          </p:txBody>
        </p:sp>
        <p:grpSp>
          <p:nvGrpSpPr>
            <p:cNvPr id="66566" name="组合 6">
              <a:extLst>
                <a:ext uri="{FF2B5EF4-FFF2-40B4-BE49-F238E27FC236}">
                  <a16:creationId xmlns:a16="http://schemas.microsoft.com/office/drawing/2014/main" id="{98F48037-3963-92FB-1682-C92141C334B6}"/>
                </a:ext>
              </a:extLst>
            </p:cNvPr>
            <p:cNvGrpSpPr>
              <a:grpSpLocks/>
            </p:cNvGrpSpPr>
            <p:nvPr/>
          </p:nvGrpSpPr>
          <p:grpSpPr bwMode="auto">
            <a:xfrm>
              <a:off x="1040" y="3320"/>
              <a:ext cx="17100" cy="6332"/>
              <a:chOff x="1040" y="3320"/>
              <a:chExt cx="17100" cy="6332"/>
            </a:xfrm>
          </p:grpSpPr>
          <p:grpSp>
            <p:nvGrpSpPr>
              <p:cNvPr id="66567" name="组合 7">
                <a:extLst>
                  <a:ext uri="{FF2B5EF4-FFF2-40B4-BE49-F238E27FC236}">
                    <a16:creationId xmlns:a16="http://schemas.microsoft.com/office/drawing/2014/main" id="{0DBD5CD1-63A2-5E15-84B8-83B4C2E996F4}"/>
                  </a:ext>
                </a:extLst>
              </p:cNvPr>
              <p:cNvGrpSpPr>
                <a:grpSpLocks/>
              </p:cNvGrpSpPr>
              <p:nvPr/>
            </p:nvGrpSpPr>
            <p:grpSpPr bwMode="auto">
              <a:xfrm>
                <a:off x="7439" y="7246"/>
                <a:ext cx="4361" cy="2406"/>
                <a:chOff x="7439" y="7246"/>
                <a:chExt cx="4361" cy="2406"/>
              </a:xfrm>
            </p:grpSpPr>
            <p:sp>
              <p:nvSpPr>
                <p:cNvPr id="49" name="矩形 48">
                  <a:extLst>
                    <a:ext uri="{FF2B5EF4-FFF2-40B4-BE49-F238E27FC236}">
                      <a16:creationId xmlns:a16="http://schemas.microsoft.com/office/drawing/2014/main" id="{3F920F99-76CF-EA7B-FB44-95F6492ED189}"/>
                    </a:ext>
                  </a:extLst>
                </p:cNvPr>
                <p:cNvSpPr/>
                <p:nvPr>
                  <p:custDataLst>
                    <p:tags r:id="rId38"/>
                  </p:custDataLst>
                </p:nvPr>
              </p:nvSpPr>
              <p:spPr>
                <a:xfrm>
                  <a:off x="7440" y="7251"/>
                  <a:ext cx="4301" cy="240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400"/>
                </a:p>
              </p:txBody>
            </p:sp>
            <p:sp>
              <p:nvSpPr>
                <p:cNvPr id="66609" name="TextBox 22">
                  <a:extLst>
                    <a:ext uri="{FF2B5EF4-FFF2-40B4-BE49-F238E27FC236}">
                      <a16:creationId xmlns:a16="http://schemas.microsoft.com/office/drawing/2014/main" id="{70E855A2-E67A-9787-0F78-7A9B951559A0}"/>
                    </a:ext>
                  </a:extLst>
                </p:cNvPr>
                <p:cNvSpPr txBox="1">
                  <a:spLocks noChangeArrowheads="1"/>
                </p:cNvSpPr>
                <p:nvPr>
                  <p:custDataLst>
                    <p:tags r:id="rId39"/>
                  </p:custDataLst>
                </p:nvPr>
              </p:nvSpPr>
              <p:spPr bwMode="auto">
                <a:xfrm>
                  <a:off x="7600" y="7400"/>
                  <a:ext cx="1920" cy="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sz="800" b="1" u="sng"/>
                    <a:t>磋商送货</a:t>
                  </a:r>
                </a:p>
              </p:txBody>
            </p:sp>
            <p:sp>
              <p:nvSpPr>
                <p:cNvPr id="66610" name="TextBox 23">
                  <a:extLst>
                    <a:ext uri="{FF2B5EF4-FFF2-40B4-BE49-F238E27FC236}">
                      <a16:creationId xmlns:a16="http://schemas.microsoft.com/office/drawing/2014/main" id="{6BFA101A-3DF1-A1B2-9956-8E719ED1AB61}"/>
                    </a:ext>
                  </a:extLst>
                </p:cNvPr>
                <p:cNvSpPr txBox="1">
                  <a:spLocks noChangeArrowheads="1"/>
                </p:cNvSpPr>
                <p:nvPr>
                  <p:custDataLst>
                    <p:tags r:id="rId40"/>
                  </p:custDataLst>
                </p:nvPr>
              </p:nvSpPr>
              <p:spPr bwMode="auto">
                <a:xfrm>
                  <a:off x="8960" y="7900"/>
                  <a:ext cx="2840" cy="1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sz="800" b="1"/>
                    <a:t>地点：</a:t>
                  </a:r>
                  <a:endParaRPr lang="en-US" altLang="zh-CN" sz="800" b="1"/>
                </a:p>
                <a:p>
                  <a:r>
                    <a:rPr lang="en-US" altLang="zh-CN" sz="800" b="1"/>
                    <a:t>     </a:t>
                  </a:r>
                  <a:r>
                    <a:rPr lang="zh-CN" altLang="en-US" sz="800" b="1"/>
                    <a:t>我家</a:t>
                  </a:r>
                  <a:endParaRPr lang="en-US" altLang="zh-CN" sz="800" b="1"/>
                </a:p>
                <a:p>
                  <a:r>
                    <a:rPr lang="zh-CN" altLang="en-US" sz="800" b="1"/>
                    <a:t>（使用实际地址）</a:t>
                  </a:r>
                  <a:endParaRPr lang="en-US" altLang="zh-CN" sz="800" b="1"/>
                </a:p>
                <a:p>
                  <a:r>
                    <a:rPr lang="zh-CN" altLang="en-US" sz="800" b="1"/>
                    <a:t>时间： </a:t>
                  </a:r>
                  <a:endParaRPr lang="en-US" altLang="zh-CN" sz="800" b="1"/>
                </a:p>
                <a:p>
                  <a:r>
                    <a:rPr lang="en-US" altLang="zh-CN" sz="800" b="1"/>
                    <a:t>    4:00pm</a:t>
                  </a:r>
                </a:p>
              </p:txBody>
            </p:sp>
            <p:pic>
              <p:nvPicPr>
                <p:cNvPr id="66611" name="图片 57" descr="地球仪">
                  <a:extLst>
                    <a:ext uri="{FF2B5EF4-FFF2-40B4-BE49-F238E27FC236}">
                      <a16:creationId xmlns:a16="http://schemas.microsoft.com/office/drawing/2014/main" id="{936E6794-ABB2-6DC7-FE52-37E06D229204}"/>
                    </a:ext>
                  </a:extLst>
                </p:cNvPr>
                <p:cNvPicPr>
                  <a:picLocks noChangeAspect="1" noChangeArrowheads="1"/>
                </p:cNvPicPr>
                <p:nvPr>
                  <p:custDataLst>
                    <p:tags r:id="rId41"/>
                  </p:custDataLst>
                </p:nvPr>
              </p:nvPicPr>
              <p:blipFill>
                <a:blip r:embed="rId44">
                  <a:extLst>
                    <a:ext uri="{28A0092B-C50C-407E-A947-70E740481C1C}">
                      <a14:useLocalDpi xmlns:a14="http://schemas.microsoft.com/office/drawing/2010/main" val="0"/>
                    </a:ext>
                  </a:extLst>
                </a:blip>
                <a:srcRect/>
                <a:stretch>
                  <a:fillRect/>
                </a:stretch>
              </p:blipFill>
              <p:spPr bwMode="auto">
                <a:xfrm>
                  <a:off x="7841" y="7906"/>
                  <a:ext cx="669" cy="6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612" name="图片 58" descr="时钟">
                  <a:extLst>
                    <a:ext uri="{FF2B5EF4-FFF2-40B4-BE49-F238E27FC236}">
                      <a16:creationId xmlns:a16="http://schemas.microsoft.com/office/drawing/2014/main" id="{4BE6078A-BBF5-A5EE-4397-222D3CCBDDE3}"/>
                    </a:ext>
                  </a:extLst>
                </p:cNvPr>
                <p:cNvPicPr>
                  <a:picLocks noChangeAspect="1" noChangeArrowheads="1"/>
                </p:cNvPicPr>
                <p:nvPr>
                  <p:custDataLst>
                    <p:tags r:id="rId42"/>
                  </p:custDataLst>
                </p:nvPr>
              </p:nvPicPr>
              <p:blipFill>
                <a:blip r:embed="rId45">
                  <a:extLst>
                    <a:ext uri="{28A0092B-C50C-407E-A947-70E740481C1C}">
                      <a14:useLocalDpi xmlns:a14="http://schemas.microsoft.com/office/drawing/2010/main" val="0"/>
                    </a:ext>
                  </a:extLst>
                </a:blip>
                <a:srcRect/>
                <a:stretch>
                  <a:fillRect/>
                </a:stretch>
              </p:blipFill>
              <p:spPr bwMode="auto">
                <a:xfrm>
                  <a:off x="7882" y="8841"/>
                  <a:ext cx="628" cy="6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6568" name="组合 8">
                <a:extLst>
                  <a:ext uri="{FF2B5EF4-FFF2-40B4-BE49-F238E27FC236}">
                    <a16:creationId xmlns:a16="http://schemas.microsoft.com/office/drawing/2014/main" id="{C8AE6538-9241-CD9B-7C44-D01BB8C16D8A}"/>
                  </a:ext>
                </a:extLst>
              </p:cNvPr>
              <p:cNvGrpSpPr>
                <a:grpSpLocks/>
              </p:cNvGrpSpPr>
              <p:nvPr/>
            </p:nvGrpSpPr>
            <p:grpSpPr bwMode="auto">
              <a:xfrm>
                <a:off x="1040" y="7246"/>
                <a:ext cx="4302" cy="2406"/>
                <a:chOff x="1040" y="7246"/>
                <a:chExt cx="4302" cy="2406"/>
              </a:xfrm>
            </p:grpSpPr>
            <p:pic>
              <p:nvPicPr>
                <p:cNvPr id="66599" name="图片 60" descr="纸盒牛奶">
                  <a:extLst>
                    <a:ext uri="{FF2B5EF4-FFF2-40B4-BE49-F238E27FC236}">
                      <a16:creationId xmlns:a16="http://schemas.microsoft.com/office/drawing/2014/main" id="{7D74A45F-96D6-3B0C-C002-DD27D3CDDF17}"/>
                    </a:ext>
                  </a:extLst>
                </p:cNvPr>
                <p:cNvPicPr>
                  <a:picLocks noChangeAspect="1" noChangeArrowheads="1"/>
                </p:cNvPicPr>
                <p:nvPr>
                  <p:custDataLst>
                    <p:tags r:id="rId29"/>
                  </p:custDataLst>
                </p:nvPr>
              </p:nvPicPr>
              <p:blipFill>
                <a:blip r:embed="rId46">
                  <a:extLst>
                    <a:ext uri="{28A0092B-C50C-407E-A947-70E740481C1C}">
                      <a14:useLocalDpi xmlns:a14="http://schemas.microsoft.com/office/drawing/2010/main" val="0"/>
                    </a:ext>
                  </a:extLst>
                </a:blip>
                <a:srcRect/>
                <a:stretch>
                  <a:fillRect/>
                </a:stretch>
              </p:blipFill>
              <p:spPr bwMode="auto">
                <a:xfrm>
                  <a:off x="2582" y="7810"/>
                  <a:ext cx="657" cy="6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矩形 40">
                  <a:extLst>
                    <a:ext uri="{FF2B5EF4-FFF2-40B4-BE49-F238E27FC236}">
                      <a16:creationId xmlns:a16="http://schemas.microsoft.com/office/drawing/2014/main" id="{8A478518-2908-1C6F-2C29-72B63CA05E1C}"/>
                    </a:ext>
                  </a:extLst>
                </p:cNvPr>
                <p:cNvSpPr/>
                <p:nvPr>
                  <p:custDataLst>
                    <p:tags r:id="rId30"/>
                  </p:custDataLst>
                </p:nvPr>
              </p:nvSpPr>
              <p:spPr>
                <a:xfrm>
                  <a:off x="1041" y="7251"/>
                  <a:ext cx="4301" cy="240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400"/>
                </a:p>
              </p:txBody>
            </p:sp>
            <p:sp>
              <p:nvSpPr>
                <p:cNvPr id="66601" name="TextBox 20">
                  <a:extLst>
                    <a:ext uri="{FF2B5EF4-FFF2-40B4-BE49-F238E27FC236}">
                      <a16:creationId xmlns:a16="http://schemas.microsoft.com/office/drawing/2014/main" id="{9EC58B31-B7F5-5389-9346-002F51AF5C7C}"/>
                    </a:ext>
                  </a:extLst>
                </p:cNvPr>
                <p:cNvSpPr txBox="1">
                  <a:spLocks noChangeArrowheads="1"/>
                </p:cNvSpPr>
                <p:nvPr>
                  <p:custDataLst>
                    <p:tags r:id="rId31"/>
                  </p:custDataLst>
                </p:nvPr>
              </p:nvSpPr>
              <p:spPr bwMode="auto">
                <a:xfrm>
                  <a:off x="1180" y="7340"/>
                  <a:ext cx="1900" cy="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sz="800" b="1" u="sng"/>
                    <a:t>选择单项</a:t>
                  </a:r>
                </a:p>
              </p:txBody>
            </p:sp>
            <p:sp>
              <p:nvSpPr>
                <p:cNvPr id="66602" name="TextBox 21">
                  <a:extLst>
                    <a:ext uri="{FF2B5EF4-FFF2-40B4-BE49-F238E27FC236}">
                      <a16:creationId xmlns:a16="http://schemas.microsoft.com/office/drawing/2014/main" id="{3D3C7FF1-EAC1-E5A9-BCCD-7873F0BDEEEB}"/>
                    </a:ext>
                  </a:extLst>
                </p:cNvPr>
                <p:cNvSpPr txBox="1">
                  <a:spLocks noChangeArrowheads="1"/>
                </p:cNvSpPr>
                <p:nvPr>
                  <p:custDataLst>
                    <p:tags r:id="rId32"/>
                  </p:custDataLst>
                </p:nvPr>
              </p:nvSpPr>
              <p:spPr bwMode="auto">
                <a:xfrm>
                  <a:off x="1480" y="9020"/>
                  <a:ext cx="2800" cy="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sz="800"/>
                    <a:t>名称：</a:t>
                  </a:r>
                  <a:r>
                    <a:rPr lang="en-US" altLang="zh-CN" sz="800" u="sng"/>
                    <a:t>1</a:t>
                  </a:r>
                  <a:r>
                    <a:rPr lang="zh-CN" altLang="en-US" sz="800" u="sng"/>
                    <a:t>打鸡蛋</a:t>
                  </a:r>
                </a:p>
              </p:txBody>
            </p:sp>
            <p:pic>
              <p:nvPicPr>
                <p:cNvPr id="66603" name="图片 64" descr="橙子橘子">
                  <a:extLst>
                    <a:ext uri="{FF2B5EF4-FFF2-40B4-BE49-F238E27FC236}">
                      <a16:creationId xmlns:a16="http://schemas.microsoft.com/office/drawing/2014/main" id="{7B13097B-5E13-BE50-8C5B-3B265EF3A0A9}"/>
                    </a:ext>
                  </a:extLst>
                </p:cNvPr>
                <p:cNvPicPr>
                  <a:picLocks noChangeAspect="1" noChangeArrowheads="1"/>
                </p:cNvPicPr>
                <p:nvPr>
                  <p:custDataLst>
                    <p:tags r:id="rId33"/>
                  </p:custDataLst>
                </p:nvPr>
              </p:nvPicPr>
              <p:blipFill>
                <a:blip r:embed="rId47">
                  <a:extLst>
                    <a:ext uri="{28A0092B-C50C-407E-A947-70E740481C1C}">
                      <a14:useLocalDpi xmlns:a14="http://schemas.microsoft.com/office/drawing/2010/main" val="0"/>
                    </a:ext>
                  </a:extLst>
                </a:blip>
                <a:srcRect/>
                <a:stretch>
                  <a:fillRect/>
                </a:stretch>
              </p:blipFill>
              <p:spPr bwMode="auto">
                <a:xfrm>
                  <a:off x="1263" y="7828"/>
                  <a:ext cx="583" cy="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604" name="图片 65" descr="云">
                  <a:extLst>
                    <a:ext uri="{FF2B5EF4-FFF2-40B4-BE49-F238E27FC236}">
                      <a16:creationId xmlns:a16="http://schemas.microsoft.com/office/drawing/2014/main" id="{31DE568C-4A24-B679-BF5E-36806EF83E0A}"/>
                    </a:ext>
                  </a:extLst>
                </p:cNvPr>
                <p:cNvPicPr>
                  <a:picLocks noChangeAspect="1" noChangeArrowheads="1"/>
                </p:cNvPicPr>
                <p:nvPr>
                  <p:custDataLst>
                    <p:tags r:id="rId34"/>
                  </p:custDataLst>
                </p:nvPr>
              </p:nvPicPr>
              <p:blipFill>
                <a:blip r:embed="rId48">
                  <a:extLst>
                    <a:ext uri="{28A0092B-C50C-407E-A947-70E740481C1C}">
                      <a14:useLocalDpi xmlns:a14="http://schemas.microsoft.com/office/drawing/2010/main" val="0"/>
                    </a:ext>
                  </a:extLst>
                </a:blip>
                <a:srcRect/>
                <a:stretch>
                  <a:fillRect/>
                </a:stretch>
              </p:blipFill>
              <p:spPr bwMode="auto">
                <a:xfrm>
                  <a:off x="2140" y="8528"/>
                  <a:ext cx="2102" cy="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605" name="图片 66" descr="填色正方体">
                  <a:extLst>
                    <a:ext uri="{FF2B5EF4-FFF2-40B4-BE49-F238E27FC236}">
                      <a16:creationId xmlns:a16="http://schemas.microsoft.com/office/drawing/2014/main" id="{E221571E-EF7D-5B60-91AA-A17B8D1BA7F0}"/>
                    </a:ext>
                  </a:extLst>
                </p:cNvPr>
                <p:cNvPicPr>
                  <a:picLocks noChangeAspect="1" noChangeArrowheads="1"/>
                </p:cNvPicPr>
                <p:nvPr>
                  <p:custDataLst>
                    <p:tags r:id="rId35"/>
                  </p:custDataLst>
                </p:nvPr>
              </p:nvPicPr>
              <p:blipFill>
                <a:blip r:embed="rId49">
                  <a:extLst>
                    <a:ext uri="{28A0092B-C50C-407E-A947-70E740481C1C}">
                      <a14:useLocalDpi xmlns:a14="http://schemas.microsoft.com/office/drawing/2010/main" val="0"/>
                    </a:ext>
                  </a:extLst>
                </a:blip>
                <a:srcRect/>
                <a:stretch>
                  <a:fillRect/>
                </a:stretch>
              </p:blipFill>
              <p:spPr bwMode="auto">
                <a:xfrm>
                  <a:off x="2084" y="7828"/>
                  <a:ext cx="423" cy="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606" name="图片 67" descr="填色圆柱体">
                  <a:extLst>
                    <a:ext uri="{FF2B5EF4-FFF2-40B4-BE49-F238E27FC236}">
                      <a16:creationId xmlns:a16="http://schemas.microsoft.com/office/drawing/2014/main" id="{26506AB2-390B-8654-3AA3-E4325A44CD6A}"/>
                    </a:ext>
                  </a:extLst>
                </p:cNvPr>
                <p:cNvPicPr>
                  <a:picLocks noChangeAspect="1" noChangeArrowheads="1"/>
                </p:cNvPicPr>
                <p:nvPr>
                  <p:custDataLst>
                    <p:tags r:id="rId36"/>
                  </p:custDataLst>
                </p:nvPr>
              </p:nvPicPr>
              <p:blipFill>
                <a:blip r:embed="rId50">
                  <a:extLst>
                    <a:ext uri="{28A0092B-C50C-407E-A947-70E740481C1C}">
                      <a14:useLocalDpi xmlns:a14="http://schemas.microsoft.com/office/drawing/2010/main" val="0"/>
                    </a:ext>
                  </a:extLst>
                </a:blip>
                <a:srcRect/>
                <a:stretch>
                  <a:fillRect/>
                </a:stretch>
              </p:blipFill>
              <p:spPr bwMode="auto">
                <a:xfrm>
                  <a:off x="3314" y="7806"/>
                  <a:ext cx="420" cy="6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607" name="图片 68" descr="旗子">
                  <a:extLst>
                    <a:ext uri="{FF2B5EF4-FFF2-40B4-BE49-F238E27FC236}">
                      <a16:creationId xmlns:a16="http://schemas.microsoft.com/office/drawing/2014/main" id="{DC6C64F7-1EC0-D866-B298-4F2A4A16C497}"/>
                    </a:ext>
                  </a:extLst>
                </p:cNvPr>
                <p:cNvPicPr>
                  <a:picLocks noChangeAspect="1" noChangeArrowheads="1"/>
                </p:cNvPicPr>
                <p:nvPr>
                  <p:custDataLst>
                    <p:tags r:id="rId37"/>
                  </p:custDataLst>
                </p:nvPr>
              </p:nvPicPr>
              <p:blipFill>
                <a:blip r:embed="rId51">
                  <a:extLst>
                    <a:ext uri="{28A0092B-C50C-407E-A947-70E740481C1C}">
                      <a14:useLocalDpi xmlns:a14="http://schemas.microsoft.com/office/drawing/2010/main" val="0"/>
                    </a:ext>
                  </a:extLst>
                </a:blip>
                <a:srcRect/>
                <a:stretch>
                  <a:fillRect/>
                </a:stretch>
              </p:blipFill>
              <p:spPr bwMode="auto">
                <a:xfrm>
                  <a:off x="4001" y="7831"/>
                  <a:ext cx="680" cy="6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6569" name="组合 9">
                <a:extLst>
                  <a:ext uri="{FF2B5EF4-FFF2-40B4-BE49-F238E27FC236}">
                    <a16:creationId xmlns:a16="http://schemas.microsoft.com/office/drawing/2014/main" id="{451239E5-C9C0-0608-32BF-D7FC5187918D}"/>
                  </a:ext>
                </a:extLst>
              </p:cNvPr>
              <p:cNvGrpSpPr>
                <a:grpSpLocks/>
              </p:cNvGrpSpPr>
              <p:nvPr/>
            </p:nvGrpSpPr>
            <p:grpSpPr bwMode="auto">
              <a:xfrm>
                <a:off x="1040" y="3320"/>
                <a:ext cx="4302" cy="2431"/>
                <a:chOff x="1040" y="3320"/>
                <a:chExt cx="4302" cy="2431"/>
              </a:xfrm>
            </p:grpSpPr>
            <p:sp>
              <p:nvSpPr>
                <p:cNvPr id="36" name="矩形 35">
                  <a:extLst>
                    <a:ext uri="{FF2B5EF4-FFF2-40B4-BE49-F238E27FC236}">
                      <a16:creationId xmlns:a16="http://schemas.microsoft.com/office/drawing/2014/main" id="{252FFF42-FC05-9917-2D15-E2B81D9AC371}"/>
                    </a:ext>
                  </a:extLst>
                </p:cNvPr>
                <p:cNvSpPr/>
                <p:nvPr>
                  <p:custDataLst>
                    <p:tags r:id="rId25"/>
                  </p:custDataLst>
                </p:nvPr>
              </p:nvSpPr>
              <p:spPr>
                <a:xfrm>
                  <a:off x="1041" y="3350"/>
                  <a:ext cx="4301" cy="240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400"/>
                </a:p>
              </p:txBody>
            </p:sp>
            <p:sp>
              <p:nvSpPr>
                <p:cNvPr id="66596" name="TextBox 14">
                  <a:extLst>
                    <a:ext uri="{FF2B5EF4-FFF2-40B4-BE49-F238E27FC236}">
                      <a16:creationId xmlns:a16="http://schemas.microsoft.com/office/drawing/2014/main" id="{5D6E2D1D-0E8E-FF22-0951-7A14DA37DE57}"/>
                    </a:ext>
                  </a:extLst>
                </p:cNvPr>
                <p:cNvSpPr txBox="1">
                  <a:spLocks noChangeArrowheads="1"/>
                </p:cNvSpPr>
                <p:nvPr>
                  <p:custDataLst>
                    <p:tags r:id="rId26"/>
                  </p:custDataLst>
                </p:nvPr>
              </p:nvSpPr>
              <p:spPr bwMode="auto">
                <a:xfrm>
                  <a:off x="1120" y="3320"/>
                  <a:ext cx="2500" cy="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sz="800" b="1" u="sng"/>
                    <a:t>客户的思维活动</a:t>
                  </a:r>
                </a:p>
              </p:txBody>
            </p:sp>
            <p:pic>
              <p:nvPicPr>
                <p:cNvPr id="66597" name="图片 72" descr="人脸识别">
                  <a:extLst>
                    <a:ext uri="{FF2B5EF4-FFF2-40B4-BE49-F238E27FC236}">
                      <a16:creationId xmlns:a16="http://schemas.microsoft.com/office/drawing/2014/main" id="{EBCC1DBE-C508-A860-E09B-AEE00496F80F}"/>
                    </a:ext>
                  </a:extLst>
                </p:cNvPr>
                <p:cNvPicPr>
                  <a:picLocks noChangeAspect="1" noChangeArrowheads="1"/>
                </p:cNvPicPr>
                <p:nvPr>
                  <p:custDataLst>
                    <p:tags r:id="rId27"/>
                  </p:custDataLst>
                </p:nvPr>
              </p:nvPicPr>
              <p:blipFill>
                <a:blip r:embed="rId52">
                  <a:extLst>
                    <a:ext uri="{28A0092B-C50C-407E-A947-70E740481C1C}">
                      <a14:useLocalDpi xmlns:a14="http://schemas.microsoft.com/office/drawing/2010/main" val="0"/>
                    </a:ext>
                  </a:extLst>
                </a:blip>
                <a:srcRect/>
                <a:stretch>
                  <a:fillRect/>
                </a:stretch>
              </p:blipFill>
              <p:spPr bwMode="auto">
                <a:xfrm>
                  <a:off x="1263" y="4879"/>
                  <a:ext cx="761" cy="7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 name="椭圆形标注 38">
                  <a:extLst>
                    <a:ext uri="{FF2B5EF4-FFF2-40B4-BE49-F238E27FC236}">
                      <a16:creationId xmlns:a16="http://schemas.microsoft.com/office/drawing/2014/main" id="{46C63D5B-5738-29AC-B3C0-B94FCA255CC3}"/>
                    </a:ext>
                  </a:extLst>
                </p:cNvPr>
                <p:cNvSpPr/>
                <p:nvPr>
                  <p:custDataLst>
                    <p:tags r:id="rId28"/>
                  </p:custDataLst>
                </p:nvPr>
              </p:nvSpPr>
              <p:spPr>
                <a:xfrm>
                  <a:off x="2155" y="3962"/>
                  <a:ext cx="2281" cy="857"/>
                </a:xfrm>
                <a:prstGeom prst="wedgeEllipseCallout">
                  <a:avLst>
                    <a:gd name="adj1" fmla="val -46271"/>
                    <a:gd name="adj2" fmla="val 48604"/>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lang="zh-CN" altLang="en-US" sz="700" b="1">
                      <a:latin typeface="Gill Sans MT" panose="020B0502020104020203" pitchFamily="34" charset="0"/>
                      <a:ea typeface="华文中宋" panose="02010600040101010101" pitchFamily="2" charset="-122"/>
                      <a:sym typeface="+mn-ea"/>
                    </a:rPr>
                    <a:t>决定需要什么</a:t>
                  </a:r>
                </a:p>
              </p:txBody>
            </p:sp>
          </p:grpSp>
          <p:grpSp>
            <p:nvGrpSpPr>
              <p:cNvPr id="66570" name="组合 10">
                <a:extLst>
                  <a:ext uri="{FF2B5EF4-FFF2-40B4-BE49-F238E27FC236}">
                    <a16:creationId xmlns:a16="http://schemas.microsoft.com/office/drawing/2014/main" id="{907E1186-4E5B-2A74-FCF9-E9FE1E529232}"/>
                  </a:ext>
                </a:extLst>
              </p:cNvPr>
              <p:cNvGrpSpPr>
                <a:grpSpLocks/>
              </p:cNvGrpSpPr>
              <p:nvPr/>
            </p:nvGrpSpPr>
            <p:grpSpPr bwMode="auto">
              <a:xfrm>
                <a:off x="7439" y="3345"/>
                <a:ext cx="4302" cy="2406"/>
                <a:chOff x="7439" y="3345"/>
                <a:chExt cx="4302" cy="2406"/>
              </a:xfrm>
            </p:grpSpPr>
            <p:sp>
              <p:nvSpPr>
                <p:cNvPr id="32" name="矩形 31">
                  <a:extLst>
                    <a:ext uri="{FF2B5EF4-FFF2-40B4-BE49-F238E27FC236}">
                      <a16:creationId xmlns:a16="http://schemas.microsoft.com/office/drawing/2014/main" id="{1A917F41-108D-C2F1-4E6E-920626C7B240}"/>
                    </a:ext>
                  </a:extLst>
                </p:cNvPr>
                <p:cNvSpPr/>
                <p:nvPr>
                  <p:custDataLst>
                    <p:tags r:id="rId21"/>
                  </p:custDataLst>
                </p:nvPr>
              </p:nvSpPr>
              <p:spPr>
                <a:xfrm>
                  <a:off x="7440" y="3350"/>
                  <a:ext cx="4301" cy="240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400"/>
                </a:p>
              </p:txBody>
            </p:sp>
            <p:sp>
              <p:nvSpPr>
                <p:cNvPr id="66592" name="TextBox 16">
                  <a:extLst>
                    <a:ext uri="{FF2B5EF4-FFF2-40B4-BE49-F238E27FC236}">
                      <a16:creationId xmlns:a16="http://schemas.microsoft.com/office/drawing/2014/main" id="{F1313862-9F43-559B-4B52-39D372605940}"/>
                    </a:ext>
                  </a:extLst>
                </p:cNvPr>
                <p:cNvSpPr txBox="1">
                  <a:spLocks noChangeArrowheads="1"/>
                </p:cNvSpPr>
                <p:nvPr>
                  <p:custDataLst>
                    <p:tags r:id="rId22"/>
                  </p:custDataLst>
                </p:nvPr>
              </p:nvSpPr>
              <p:spPr bwMode="auto">
                <a:xfrm>
                  <a:off x="7580" y="3540"/>
                  <a:ext cx="2270" cy="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sz="800" b="1" u="sng"/>
                    <a:t>客户的思维活动</a:t>
                  </a:r>
                </a:p>
              </p:txBody>
            </p:sp>
            <p:pic>
              <p:nvPicPr>
                <p:cNvPr id="66593" name="图片 77" descr="人脸识别">
                  <a:extLst>
                    <a:ext uri="{FF2B5EF4-FFF2-40B4-BE49-F238E27FC236}">
                      <a16:creationId xmlns:a16="http://schemas.microsoft.com/office/drawing/2014/main" id="{ABBA82EF-A77A-5111-DFFB-FF51207F8A30}"/>
                    </a:ext>
                  </a:extLst>
                </p:cNvPr>
                <p:cNvPicPr>
                  <a:picLocks noChangeAspect="1" noChangeArrowheads="1"/>
                </p:cNvPicPr>
                <p:nvPr>
                  <p:custDataLst>
                    <p:tags r:id="rId23"/>
                  </p:custDataLst>
                </p:nvPr>
              </p:nvPicPr>
              <p:blipFill>
                <a:blip r:embed="rId52">
                  <a:extLst>
                    <a:ext uri="{28A0092B-C50C-407E-A947-70E740481C1C}">
                      <a14:useLocalDpi xmlns:a14="http://schemas.microsoft.com/office/drawing/2010/main" val="0"/>
                    </a:ext>
                  </a:extLst>
                </a:blip>
                <a:srcRect/>
                <a:stretch>
                  <a:fillRect/>
                </a:stretch>
              </p:blipFill>
              <p:spPr bwMode="auto">
                <a:xfrm>
                  <a:off x="7600" y="4879"/>
                  <a:ext cx="761" cy="7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椭圆形标注 34">
                  <a:extLst>
                    <a:ext uri="{FF2B5EF4-FFF2-40B4-BE49-F238E27FC236}">
                      <a16:creationId xmlns:a16="http://schemas.microsoft.com/office/drawing/2014/main" id="{73C590B6-AEBC-E025-9923-F24BFE0E6F60}"/>
                    </a:ext>
                  </a:extLst>
                </p:cNvPr>
                <p:cNvSpPr/>
                <p:nvPr>
                  <p:custDataLst>
                    <p:tags r:id="rId24"/>
                  </p:custDataLst>
                </p:nvPr>
              </p:nvSpPr>
              <p:spPr>
                <a:xfrm>
                  <a:off x="8814" y="3962"/>
                  <a:ext cx="2281" cy="857"/>
                </a:xfrm>
                <a:prstGeom prst="wedgeEllipseCallout">
                  <a:avLst>
                    <a:gd name="adj1" fmla="val -46271"/>
                    <a:gd name="adj2" fmla="val 48604"/>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lang="zh-CN" altLang="en-US" sz="700" b="1">
                      <a:latin typeface="Gill Sans MT" panose="020B0502020104020203" pitchFamily="34" charset="0"/>
                      <a:ea typeface="华文中宋" panose="02010600040101010101" pitchFamily="2" charset="-122"/>
                      <a:sym typeface="+mn-ea"/>
                    </a:rPr>
                    <a:t>决定只定购两样食品</a:t>
                  </a:r>
                </a:p>
              </p:txBody>
            </p:sp>
          </p:grpSp>
          <p:grpSp>
            <p:nvGrpSpPr>
              <p:cNvPr id="66571" name="组合 11">
                <a:extLst>
                  <a:ext uri="{FF2B5EF4-FFF2-40B4-BE49-F238E27FC236}">
                    <a16:creationId xmlns:a16="http://schemas.microsoft.com/office/drawing/2014/main" id="{2C0026AE-96A9-D5C3-D4FD-AE2F5C7346C3}"/>
                  </a:ext>
                </a:extLst>
              </p:cNvPr>
              <p:cNvGrpSpPr>
                <a:grpSpLocks/>
              </p:cNvGrpSpPr>
              <p:nvPr/>
            </p:nvGrpSpPr>
            <p:grpSpPr bwMode="auto">
              <a:xfrm>
                <a:off x="13810" y="3320"/>
                <a:ext cx="4302" cy="2406"/>
                <a:chOff x="1040" y="7246"/>
                <a:chExt cx="4302" cy="2406"/>
              </a:xfrm>
            </p:grpSpPr>
            <p:pic>
              <p:nvPicPr>
                <p:cNvPr id="66582" name="图片 80" descr="纸盒牛奶">
                  <a:extLst>
                    <a:ext uri="{FF2B5EF4-FFF2-40B4-BE49-F238E27FC236}">
                      <a16:creationId xmlns:a16="http://schemas.microsoft.com/office/drawing/2014/main" id="{50609C85-A381-BCA6-AACD-C5EC0D2A8257}"/>
                    </a:ext>
                  </a:extLst>
                </p:cNvPr>
                <p:cNvPicPr>
                  <a:picLocks noChangeAspect="1" noChangeArrowheads="1"/>
                </p:cNvPicPr>
                <p:nvPr>
                  <p:custDataLst>
                    <p:tags r:id="rId12"/>
                  </p:custDataLst>
                </p:nvPr>
              </p:nvPicPr>
              <p:blipFill>
                <a:blip r:embed="rId46">
                  <a:extLst>
                    <a:ext uri="{28A0092B-C50C-407E-A947-70E740481C1C}">
                      <a14:useLocalDpi xmlns:a14="http://schemas.microsoft.com/office/drawing/2010/main" val="0"/>
                    </a:ext>
                  </a:extLst>
                </a:blip>
                <a:srcRect/>
                <a:stretch>
                  <a:fillRect/>
                </a:stretch>
              </p:blipFill>
              <p:spPr bwMode="auto">
                <a:xfrm>
                  <a:off x="2581" y="7810"/>
                  <a:ext cx="657" cy="6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矩形 23">
                  <a:extLst>
                    <a:ext uri="{FF2B5EF4-FFF2-40B4-BE49-F238E27FC236}">
                      <a16:creationId xmlns:a16="http://schemas.microsoft.com/office/drawing/2014/main" id="{441FF518-92AB-9299-FC66-CABEB0E1CB32}"/>
                    </a:ext>
                  </a:extLst>
                </p:cNvPr>
                <p:cNvSpPr/>
                <p:nvPr>
                  <p:custDataLst>
                    <p:tags r:id="rId13"/>
                  </p:custDataLst>
                </p:nvPr>
              </p:nvSpPr>
              <p:spPr>
                <a:xfrm>
                  <a:off x="1040" y="7251"/>
                  <a:ext cx="4301" cy="240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400"/>
                </a:p>
              </p:txBody>
            </p:sp>
            <p:sp>
              <p:nvSpPr>
                <p:cNvPr id="66584" name="TextBox 20">
                  <a:extLst>
                    <a:ext uri="{FF2B5EF4-FFF2-40B4-BE49-F238E27FC236}">
                      <a16:creationId xmlns:a16="http://schemas.microsoft.com/office/drawing/2014/main" id="{125F684B-32E2-E339-A529-6A4228429763}"/>
                    </a:ext>
                  </a:extLst>
                </p:cNvPr>
                <p:cNvSpPr txBox="1">
                  <a:spLocks noChangeArrowheads="1"/>
                </p:cNvSpPr>
                <p:nvPr>
                  <p:custDataLst>
                    <p:tags r:id="rId14"/>
                  </p:custDataLst>
                </p:nvPr>
              </p:nvSpPr>
              <p:spPr bwMode="auto">
                <a:xfrm>
                  <a:off x="1180" y="7340"/>
                  <a:ext cx="1900" cy="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sz="800" b="1" u="sng"/>
                    <a:t>选择单项</a:t>
                  </a:r>
                </a:p>
              </p:txBody>
            </p:sp>
            <p:sp>
              <p:nvSpPr>
                <p:cNvPr id="66585" name="TextBox 21">
                  <a:extLst>
                    <a:ext uri="{FF2B5EF4-FFF2-40B4-BE49-F238E27FC236}">
                      <a16:creationId xmlns:a16="http://schemas.microsoft.com/office/drawing/2014/main" id="{64A3114E-965A-CB26-5E22-EB712BA00B2E}"/>
                    </a:ext>
                  </a:extLst>
                </p:cNvPr>
                <p:cNvSpPr txBox="1">
                  <a:spLocks noChangeArrowheads="1"/>
                </p:cNvSpPr>
                <p:nvPr>
                  <p:custDataLst>
                    <p:tags r:id="rId15"/>
                  </p:custDataLst>
                </p:nvPr>
              </p:nvSpPr>
              <p:spPr bwMode="auto">
                <a:xfrm>
                  <a:off x="1480" y="9020"/>
                  <a:ext cx="2800" cy="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sz="800"/>
                    <a:t>名称：</a:t>
                  </a:r>
                  <a:r>
                    <a:rPr lang="en-US" altLang="zh-CN" sz="800" u="sng"/>
                    <a:t>1</a:t>
                  </a:r>
                  <a:r>
                    <a:rPr lang="zh-CN" altLang="en-US" sz="800" u="sng"/>
                    <a:t>升牛奶</a:t>
                  </a:r>
                </a:p>
              </p:txBody>
            </p:sp>
            <p:pic>
              <p:nvPicPr>
                <p:cNvPr id="66586" name="图片 84" descr="橙子橘子">
                  <a:extLst>
                    <a:ext uri="{FF2B5EF4-FFF2-40B4-BE49-F238E27FC236}">
                      <a16:creationId xmlns:a16="http://schemas.microsoft.com/office/drawing/2014/main" id="{D62FDD4D-0091-7D1F-B642-853B30F3EF8A}"/>
                    </a:ext>
                  </a:extLst>
                </p:cNvPr>
                <p:cNvPicPr>
                  <a:picLocks noChangeAspect="1" noChangeArrowheads="1"/>
                </p:cNvPicPr>
                <p:nvPr>
                  <p:custDataLst>
                    <p:tags r:id="rId16"/>
                  </p:custDataLst>
                </p:nvPr>
              </p:nvPicPr>
              <p:blipFill>
                <a:blip r:embed="rId47">
                  <a:extLst>
                    <a:ext uri="{28A0092B-C50C-407E-A947-70E740481C1C}">
                      <a14:useLocalDpi xmlns:a14="http://schemas.microsoft.com/office/drawing/2010/main" val="0"/>
                    </a:ext>
                  </a:extLst>
                </a:blip>
                <a:srcRect/>
                <a:stretch>
                  <a:fillRect/>
                </a:stretch>
              </p:blipFill>
              <p:spPr bwMode="auto">
                <a:xfrm>
                  <a:off x="1263" y="7827"/>
                  <a:ext cx="583" cy="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87" name="图片 85" descr="云">
                  <a:extLst>
                    <a:ext uri="{FF2B5EF4-FFF2-40B4-BE49-F238E27FC236}">
                      <a16:creationId xmlns:a16="http://schemas.microsoft.com/office/drawing/2014/main" id="{138F4C59-0F76-2DFD-4994-49011DB4BF97}"/>
                    </a:ext>
                  </a:extLst>
                </p:cNvPr>
                <p:cNvPicPr>
                  <a:picLocks noChangeAspect="1" noChangeArrowheads="1"/>
                </p:cNvPicPr>
                <p:nvPr>
                  <p:custDataLst>
                    <p:tags r:id="rId17"/>
                  </p:custDataLst>
                </p:nvPr>
              </p:nvPicPr>
              <p:blipFill>
                <a:blip r:embed="rId48">
                  <a:extLst>
                    <a:ext uri="{28A0092B-C50C-407E-A947-70E740481C1C}">
                      <a14:useLocalDpi xmlns:a14="http://schemas.microsoft.com/office/drawing/2010/main" val="0"/>
                    </a:ext>
                  </a:extLst>
                </a:blip>
                <a:srcRect/>
                <a:stretch>
                  <a:fillRect/>
                </a:stretch>
              </p:blipFill>
              <p:spPr bwMode="auto">
                <a:xfrm>
                  <a:off x="2139" y="8528"/>
                  <a:ext cx="2102" cy="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88" name="图片 86" descr="填色正方体">
                  <a:extLst>
                    <a:ext uri="{FF2B5EF4-FFF2-40B4-BE49-F238E27FC236}">
                      <a16:creationId xmlns:a16="http://schemas.microsoft.com/office/drawing/2014/main" id="{65CAB99F-A19E-9F5D-A1B9-F341F64F422D}"/>
                    </a:ext>
                  </a:extLst>
                </p:cNvPr>
                <p:cNvPicPr>
                  <a:picLocks noChangeAspect="1" noChangeArrowheads="1"/>
                </p:cNvPicPr>
                <p:nvPr>
                  <p:custDataLst>
                    <p:tags r:id="rId18"/>
                  </p:custDataLst>
                </p:nvPr>
              </p:nvPicPr>
              <p:blipFill>
                <a:blip r:embed="rId49">
                  <a:extLst>
                    <a:ext uri="{28A0092B-C50C-407E-A947-70E740481C1C}">
                      <a14:useLocalDpi xmlns:a14="http://schemas.microsoft.com/office/drawing/2010/main" val="0"/>
                    </a:ext>
                  </a:extLst>
                </a:blip>
                <a:srcRect/>
                <a:stretch>
                  <a:fillRect/>
                </a:stretch>
              </p:blipFill>
              <p:spPr bwMode="auto">
                <a:xfrm>
                  <a:off x="2084" y="7827"/>
                  <a:ext cx="423" cy="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89" name="图片 87" descr="填色圆柱体">
                  <a:extLst>
                    <a:ext uri="{FF2B5EF4-FFF2-40B4-BE49-F238E27FC236}">
                      <a16:creationId xmlns:a16="http://schemas.microsoft.com/office/drawing/2014/main" id="{CB43BC87-17E4-6AE6-5DA5-43FE5DB35DBF}"/>
                    </a:ext>
                  </a:extLst>
                </p:cNvPr>
                <p:cNvPicPr>
                  <a:picLocks noChangeAspect="1" noChangeArrowheads="1"/>
                </p:cNvPicPr>
                <p:nvPr>
                  <p:custDataLst>
                    <p:tags r:id="rId19"/>
                  </p:custDataLst>
                </p:nvPr>
              </p:nvPicPr>
              <p:blipFill>
                <a:blip r:embed="rId50">
                  <a:extLst>
                    <a:ext uri="{28A0092B-C50C-407E-A947-70E740481C1C}">
                      <a14:useLocalDpi xmlns:a14="http://schemas.microsoft.com/office/drawing/2010/main" val="0"/>
                    </a:ext>
                  </a:extLst>
                </a:blip>
                <a:srcRect/>
                <a:stretch>
                  <a:fillRect/>
                </a:stretch>
              </p:blipFill>
              <p:spPr bwMode="auto">
                <a:xfrm>
                  <a:off x="3313" y="7806"/>
                  <a:ext cx="420" cy="6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90" name="图片 88" descr="旗子">
                  <a:extLst>
                    <a:ext uri="{FF2B5EF4-FFF2-40B4-BE49-F238E27FC236}">
                      <a16:creationId xmlns:a16="http://schemas.microsoft.com/office/drawing/2014/main" id="{A1869BD0-E75E-D152-988E-DB46B0C3C414}"/>
                    </a:ext>
                  </a:extLst>
                </p:cNvPr>
                <p:cNvPicPr>
                  <a:picLocks noChangeAspect="1" noChangeArrowheads="1"/>
                </p:cNvPicPr>
                <p:nvPr>
                  <p:custDataLst>
                    <p:tags r:id="rId20"/>
                  </p:custDataLst>
                </p:nvPr>
              </p:nvPicPr>
              <p:blipFill>
                <a:blip r:embed="rId51">
                  <a:extLst>
                    <a:ext uri="{28A0092B-C50C-407E-A947-70E740481C1C}">
                      <a14:useLocalDpi xmlns:a14="http://schemas.microsoft.com/office/drawing/2010/main" val="0"/>
                    </a:ext>
                  </a:extLst>
                </a:blip>
                <a:srcRect/>
                <a:stretch>
                  <a:fillRect/>
                </a:stretch>
              </p:blipFill>
              <p:spPr bwMode="auto">
                <a:xfrm>
                  <a:off x="4000" y="7831"/>
                  <a:ext cx="680" cy="6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6572" name="组合 12">
                <a:extLst>
                  <a:ext uri="{FF2B5EF4-FFF2-40B4-BE49-F238E27FC236}">
                    <a16:creationId xmlns:a16="http://schemas.microsoft.com/office/drawing/2014/main" id="{9D472EC8-9495-AB9D-1478-267398415B9F}"/>
                  </a:ext>
                </a:extLst>
              </p:cNvPr>
              <p:cNvGrpSpPr>
                <a:grpSpLocks/>
              </p:cNvGrpSpPr>
              <p:nvPr/>
            </p:nvGrpSpPr>
            <p:grpSpPr bwMode="auto">
              <a:xfrm>
                <a:off x="13838" y="7209"/>
                <a:ext cx="4302" cy="2406"/>
                <a:chOff x="13838" y="7209"/>
                <a:chExt cx="4302" cy="2406"/>
              </a:xfrm>
            </p:grpSpPr>
            <p:sp>
              <p:nvSpPr>
                <p:cNvPr id="19" name="矩形 18">
                  <a:extLst>
                    <a:ext uri="{FF2B5EF4-FFF2-40B4-BE49-F238E27FC236}">
                      <a16:creationId xmlns:a16="http://schemas.microsoft.com/office/drawing/2014/main" id="{69F5D9CF-47A3-06D4-448F-DD77930F0163}"/>
                    </a:ext>
                  </a:extLst>
                </p:cNvPr>
                <p:cNvSpPr/>
                <p:nvPr>
                  <p:custDataLst>
                    <p:tags r:id="rId8"/>
                  </p:custDataLst>
                </p:nvPr>
              </p:nvSpPr>
              <p:spPr>
                <a:xfrm>
                  <a:off x="13844" y="7209"/>
                  <a:ext cx="4297" cy="241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400"/>
                </a:p>
              </p:txBody>
            </p:sp>
            <p:sp>
              <p:nvSpPr>
                <p:cNvPr id="66579" name="TextBox 24">
                  <a:extLst>
                    <a:ext uri="{FF2B5EF4-FFF2-40B4-BE49-F238E27FC236}">
                      <a16:creationId xmlns:a16="http://schemas.microsoft.com/office/drawing/2014/main" id="{4D6A8DE8-3B9B-230F-CDA6-3E585ACE6A18}"/>
                    </a:ext>
                  </a:extLst>
                </p:cNvPr>
                <p:cNvSpPr txBox="1">
                  <a:spLocks noChangeArrowheads="1"/>
                </p:cNvSpPr>
                <p:nvPr>
                  <p:custDataLst>
                    <p:tags r:id="rId9"/>
                  </p:custDataLst>
                </p:nvPr>
              </p:nvSpPr>
              <p:spPr bwMode="auto">
                <a:xfrm>
                  <a:off x="13960" y="7420"/>
                  <a:ext cx="1987" cy="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sz="800" b="1" u="sng"/>
                    <a:t>磋商支付方式</a:t>
                  </a:r>
                </a:p>
              </p:txBody>
            </p:sp>
            <p:sp>
              <p:nvSpPr>
                <p:cNvPr id="66580" name="TextBox 25">
                  <a:extLst>
                    <a:ext uri="{FF2B5EF4-FFF2-40B4-BE49-F238E27FC236}">
                      <a16:creationId xmlns:a16="http://schemas.microsoft.com/office/drawing/2014/main" id="{F3EADDDB-5DC3-3AC9-6D2A-59C03A5C0A02}"/>
                    </a:ext>
                  </a:extLst>
                </p:cNvPr>
                <p:cNvSpPr txBox="1">
                  <a:spLocks noChangeArrowheads="1"/>
                </p:cNvSpPr>
                <p:nvPr>
                  <p:custDataLst>
                    <p:tags r:id="rId10"/>
                  </p:custDataLst>
                </p:nvPr>
              </p:nvSpPr>
              <p:spPr bwMode="auto">
                <a:xfrm>
                  <a:off x="14500" y="8140"/>
                  <a:ext cx="1323" cy="9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sz="800" b="1"/>
                    <a:t>□记账</a:t>
                  </a:r>
                  <a:endParaRPr lang="en-US" altLang="zh-CN" sz="800" b="1"/>
                </a:p>
                <a:p>
                  <a:r>
                    <a:rPr lang="zh-CN" altLang="en-US" sz="800" b="1"/>
                    <a:t>□信用卡</a:t>
                  </a:r>
                  <a:endParaRPr lang="en-US" altLang="zh-CN" sz="800" b="1"/>
                </a:p>
                <a:p>
                  <a:r>
                    <a:rPr lang="zh-CN" altLang="en-US" sz="800" b="1"/>
                    <a:t>□现金</a:t>
                  </a:r>
                </a:p>
              </p:txBody>
            </p:sp>
            <p:sp>
              <p:nvSpPr>
                <p:cNvPr id="66581" name="文本框 21">
                  <a:extLst>
                    <a:ext uri="{FF2B5EF4-FFF2-40B4-BE49-F238E27FC236}">
                      <a16:creationId xmlns:a16="http://schemas.microsoft.com/office/drawing/2014/main" id="{AA676D70-83A4-E99F-1DBD-0B2F19B77658}"/>
                    </a:ext>
                  </a:extLst>
                </p:cNvPr>
                <p:cNvSpPr txBox="1">
                  <a:spLocks noChangeArrowheads="1"/>
                </p:cNvSpPr>
                <p:nvPr>
                  <p:custDataLst>
                    <p:tags r:id="rId11"/>
                  </p:custDataLst>
                </p:nvPr>
              </p:nvSpPr>
              <p:spPr bwMode="auto">
                <a:xfrm>
                  <a:off x="14426" y="8052"/>
                  <a:ext cx="947" cy="8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sz="1400"/>
                    <a:t>×</a:t>
                  </a:r>
                </a:p>
              </p:txBody>
            </p:sp>
          </p:grpSp>
          <p:sp>
            <p:nvSpPr>
              <p:cNvPr id="14" name="右箭头 13">
                <a:extLst>
                  <a:ext uri="{FF2B5EF4-FFF2-40B4-BE49-F238E27FC236}">
                    <a16:creationId xmlns:a16="http://schemas.microsoft.com/office/drawing/2014/main" id="{31896E3D-E0AE-78CC-E2DA-746C017171E1}"/>
                  </a:ext>
                </a:extLst>
              </p:cNvPr>
              <p:cNvSpPr/>
              <p:nvPr>
                <p:custDataLst>
                  <p:tags r:id="rId3"/>
                </p:custDataLst>
              </p:nvPr>
            </p:nvSpPr>
            <p:spPr>
              <a:xfrm>
                <a:off x="5472" y="4243"/>
                <a:ext cx="1839" cy="359"/>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400"/>
              </a:p>
            </p:txBody>
          </p:sp>
          <p:sp>
            <p:nvSpPr>
              <p:cNvPr id="15" name="右箭头 14">
                <a:extLst>
                  <a:ext uri="{FF2B5EF4-FFF2-40B4-BE49-F238E27FC236}">
                    <a16:creationId xmlns:a16="http://schemas.microsoft.com/office/drawing/2014/main" id="{1E5BD608-A23F-8C2A-350C-5036D03181E5}"/>
                  </a:ext>
                </a:extLst>
              </p:cNvPr>
              <p:cNvSpPr/>
              <p:nvPr>
                <p:custDataLst>
                  <p:tags r:id="rId4"/>
                </p:custDataLst>
              </p:nvPr>
            </p:nvSpPr>
            <p:spPr>
              <a:xfrm>
                <a:off x="11957" y="4243"/>
                <a:ext cx="1839" cy="359"/>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400"/>
              </a:p>
            </p:txBody>
          </p:sp>
          <p:sp>
            <p:nvSpPr>
              <p:cNvPr id="16" name="右箭头 15">
                <a:extLst>
                  <a:ext uri="{FF2B5EF4-FFF2-40B4-BE49-F238E27FC236}">
                    <a16:creationId xmlns:a16="http://schemas.microsoft.com/office/drawing/2014/main" id="{453ECB41-9C29-D362-D395-1C850CE1B7C4}"/>
                  </a:ext>
                </a:extLst>
              </p:cNvPr>
              <p:cNvSpPr/>
              <p:nvPr>
                <p:custDataLst>
                  <p:tags r:id="rId5"/>
                </p:custDataLst>
              </p:nvPr>
            </p:nvSpPr>
            <p:spPr>
              <a:xfrm>
                <a:off x="5472" y="8407"/>
                <a:ext cx="1839" cy="359"/>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400"/>
              </a:p>
            </p:txBody>
          </p:sp>
          <p:sp>
            <p:nvSpPr>
              <p:cNvPr id="17" name="右箭头 16">
                <a:extLst>
                  <a:ext uri="{FF2B5EF4-FFF2-40B4-BE49-F238E27FC236}">
                    <a16:creationId xmlns:a16="http://schemas.microsoft.com/office/drawing/2014/main" id="{DF39EDE4-B830-AC4A-0CCA-61AE67946A33}"/>
                  </a:ext>
                </a:extLst>
              </p:cNvPr>
              <p:cNvSpPr/>
              <p:nvPr>
                <p:custDataLst>
                  <p:tags r:id="rId6"/>
                </p:custDataLst>
              </p:nvPr>
            </p:nvSpPr>
            <p:spPr>
              <a:xfrm>
                <a:off x="11957" y="8407"/>
                <a:ext cx="1839" cy="359"/>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400"/>
              </a:p>
            </p:txBody>
          </p:sp>
          <p:sp>
            <p:nvSpPr>
              <p:cNvPr id="18" name="右箭头 17">
                <a:extLst>
                  <a:ext uri="{FF2B5EF4-FFF2-40B4-BE49-F238E27FC236}">
                    <a16:creationId xmlns:a16="http://schemas.microsoft.com/office/drawing/2014/main" id="{2C8A0A49-A32D-29DE-9253-B86946EC4E10}"/>
                  </a:ext>
                </a:extLst>
              </p:cNvPr>
              <p:cNvSpPr/>
              <p:nvPr>
                <p:custDataLst>
                  <p:tags r:id="rId7"/>
                </p:custDataLst>
              </p:nvPr>
            </p:nvSpPr>
            <p:spPr>
              <a:xfrm rot="10260000">
                <a:off x="4354" y="6362"/>
                <a:ext cx="11481" cy="373"/>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400"/>
              </a:p>
            </p:txBody>
          </p:sp>
        </p:gr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3555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5554" grpId="0"/>
      <p:bldP spid="4"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6578" name="Rectangle 2">
            <a:extLst>
              <a:ext uri="{FF2B5EF4-FFF2-40B4-BE49-F238E27FC236}">
                <a16:creationId xmlns:a16="http://schemas.microsoft.com/office/drawing/2014/main" id="{15B7E69F-C15E-2E79-3994-2A52E4094A4B}"/>
              </a:ext>
            </a:extLst>
          </p:cNvPr>
          <p:cNvSpPr>
            <a:spLocks noGrp="1" noChangeArrowheads="1"/>
          </p:cNvSpPr>
          <p:nvPr>
            <p:ph type="title"/>
          </p:nvPr>
        </p:nvSpPr>
        <p:spPr/>
        <p:txBody>
          <a:bodyPr/>
          <a:lstStyle/>
          <a:p>
            <a:pPr eaLnBrk="1" fontAlgn="auto" hangingPunct="1">
              <a:spcAft>
                <a:spcPts val="0"/>
              </a:spcAft>
              <a:defRPr/>
            </a:pPr>
            <a:r>
              <a:rPr lang="en-US" altLang="zh-CN">
                <a:solidFill>
                  <a:schemeClr val="tx2">
                    <a:satMod val="130000"/>
                  </a:schemeClr>
                </a:solidFill>
              </a:rPr>
              <a:t>9.5.2  CARD</a:t>
            </a:r>
          </a:p>
        </p:txBody>
      </p:sp>
      <p:sp>
        <p:nvSpPr>
          <p:cNvPr id="67586" name="Rectangle 3">
            <a:extLst>
              <a:ext uri="{FF2B5EF4-FFF2-40B4-BE49-F238E27FC236}">
                <a16:creationId xmlns:a16="http://schemas.microsoft.com/office/drawing/2014/main" id="{1C74CF78-B31C-D96D-AFAF-D4F666AB2835}"/>
              </a:ext>
            </a:extLst>
          </p:cNvPr>
          <p:cNvSpPr>
            <a:spLocks noGrp="1"/>
          </p:cNvSpPr>
          <p:nvPr>
            <p:ph idx="1"/>
          </p:nvPr>
        </p:nvSpPr>
        <p:spPr>
          <a:xfrm>
            <a:off x="971550" y="1447800"/>
            <a:ext cx="7499350" cy="4800600"/>
          </a:xfrm>
        </p:spPr>
        <p:txBody>
          <a:bodyPr/>
          <a:lstStyle/>
          <a:p>
            <a:pPr eaLnBrk="1" hangingPunct="1"/>
            <a:r>
              <a:rPr lang="en-US" altLang="zh-CN"/>
              <a:t>CARD</a:t>
            </a:r>
            <a:r>
              <a:rPr lang="zh-CN" altLang="en-US"/>
              <a:t>可采用与</a:t>
            </a:r>
            <a:r>
              <a:rPr lang="en-US" altLang="zh-CN"/>
              <a:t>PICTIVE</a:t>
            </a:r>
            <a:r>
              <a:rPr lang="zh-CN" altLang="en-US"/>
              <a:t>相似的过程</a:t>
            </a:r>
          </a:p>
          <a:p>
            <a:pPr lvl="1" eaLnBrk="1" hangingPunct="1"/>
            <a:r>
              <a:rPr lang="zh-CN" altLang="en-US"/>
              <a:t>在头脑风暴阶段，参与者使用卡片确定工作流的关键帧</a:t>
            </a:r>
          </a:p>
          <a:p>
            <a:pPr lvl="1" eaLnBrk="1" hangingPunct="1"/>
            <a:r>
              <a:rPr lang="zh-CN" altLang="en-US"/>
              <a:t>卡片可用于表示用户的目标、意图，也可用于表示和界面设计相关的内容</a:t>
            </a:r>
          </a:p>
          <a:p>
            <a:pPr eaLnBrk="1" hangingPunct="1"/>
            <a:r>
              <a:rPr lang="en-US" altLang="zh-CN"/>
              <a:t>CARD</a:t>
            </a:r>
            <a:r>
              <a:rPr lang="zh-CN" altLang="en-US"/>
              <a:t>可以与</a:t>
            </a:r>
            <a:r>
              <a:rPr lang="en-US" altLang="zh-CN"/>
              <a:t>PICTIVE</a:t>
            </a:r>
            <a:r>
              <a:rPr lang="zh-CN" altLang="en-US"/>
              <a:t>结合使用，为设计提供互补的观点</a:t>
            </a:r>
          </a:p>
        </p:txBody>
      </p:sp>
      <p:sp>
        <p:nvSpPr>
          <p:cNvPr id="67587" name="灯片编号占位符 3">
            <a:extLst>
              <a:ext uri="{FF2B5EF4-FFF2-40B4-BE49-F238E27FC236}">
                <a16:creationId xmlns:a16="http://schemas.microsoft.com/office/drawing/2014/main" id="{A24741A6-C091-FF0B-45A2-87FA050F32A6}"/>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600"/>
              </a:spcBef>
              <a:buClr>
                <a:schemeClr val="accent1"/>
              </a:buClr>
              <a:buSzPct val="80000"/>
              <a:buFont typeface="Wingdings 2" panose="05020102010507070707" pitchFamily="82" charset="2"/>
              <a:buChar char=""/>
              <a:defRPr sz="3200">
                <a:solidFill>
                  <a:schemeClr val="tx1"/>
                </a:solidFill>
                <a:latin typeface="Gill Sans MT" panose="020B0502020104020203" pitchFamily="34" charset="0"/>
                <a:ea typeface="华文中宋" panose="02010600040101010101" pitchFamily="2" charset="-122"/>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anose="020B0502020104020203" pitchFamily="34" charset="0"/>
                <a:ea typeface="华文中宋" panose="02010600040101010101" pitchFamily="2" charset="-122"/>
              </a:defRPr>
            </a:lvl2pPr>
            <a:lvl3pPr marL="1143000" indent="-228600">
              <a:spcBef>
                <a:spcPct val="20000"/>
              </a:spcBef>
              <a:buClr>
                <a:schemeClr val="accent2"/>
              </a:buClr>
              <a:buFont typeface="Wingdings 2" panose="05020102010507070707" pitchFamily="82" charset="2"/>
              <a:buChar char=""/>
              <a:defRPr sz="2400">
                <a:solidFill>
                  <a:schemeClr val="tx1"/>
                </a:solidFill>
                <a:latin typeface="Gill Sans MT" panose="020B0502020104020203" pitchFamily="34" charset="0"/>
                <a:ea typeface="华文中宋" panose="02010600040101010101" pitchFamily="2" charset="-122"/>
              </a:defRPr>
            </a:lvl3pPr>
            <a:lvl4pPr marL="1600200" indent="-228600">
              <a:spcBef>
                <a:spcPct val="20000"/>
              </a:spcBef>
              <a:buClr>
                <a:srgbClr val="C32D2E"/>
              </a:buClr>
              <a:buFont typeface="Wingdings 2" panose="05020102010507070707" pitchFamily="82" charset="2"/>
              <a:buChar char=""/>
              <a:defRPr sz="2000">
                <a:solidFill>
                  <a:schemeClr val="tx1"/>
                </a:solidFill>
                <a:latin typeface="Gill Sans MT" panose="020B0502020104020203" pitchFamily="34" charset="0"/>
                <a:ea typeface="华文中宋" panose="02010600040101010101" pitchFamily="2" charset="-122"/>
              </a:defRPr>
            </a:lvl4pPr>
            <a:lvl5pPr marL="2057400" indent="-228600">
              <a:spcBef>
                <a:spcPct val="20000"/>
              </a:spcBef>
              <a:buClr>
                <a:srgbClr val="84AA33"/>
              </a:buClr>
              <a:buFont typeface="Wingdings 2" panose="05020102010507070707" pitchFamily="82" charset="2"/>
              <a:buChar char=""/>
              <a:defRPr sz="2000">
                <a:solidFill>
                  <a:schemeClr val="tx1"/>
                </a:solidFill>
                <a:latin typeface="Gill Sans MT" panose="020B0502020104020203" pitchFamily="34" charset="0"/>
                <a:ea typeface="华文中宋" panose="02010600040101010101" pitchFamily="2" charset="-122"/>
              </a:defRPr>
            </a:lvl5pPr>
            <a:lvl6pPr marL="2514600" indent="-228600" eaLnBrk="0" fontAlgn="base" hangingPunct="0">
              <a:spcBef>
                <a:spcPct val="20000"/>
              </a:spcBef>
              <a:spcAft>
                <a:spcPct val="0"/>
              </a:spcAft>
              <a:buClr>
                <a:srgbClr val="84AA33"/>
              </a:buClr>
              <a:buFont typeface="Wingdings 2" panose="05020102010507070707" pitchFamily="82" charset="2"/>
              <a:buChar char=""/>
              <a:defRPr sz="2000">
                <a:solidFill>
                  <a:schemeClr val="tx1"/>
                </a:solidFill>
                <a:latin typeface="Gill Sans MT" panose="020B0502020104020203" pitchFamily="34" charset="0"/>
                <a:ea typeface="华文中宋" panose="02010600040101010101" pitchFamily="2" charset="-122"/>
              </a:defRPr>
            </a:lvl6pPr>
            <a:lvl7pPr marL="2971800" indent="-228600" eaLnBrk="0" fontAlgn="base" hangingPunct="0">
              <a:spcBef>
                <a:spcPct val="20000"/>
              </a:spcBef>
              <a:spcAft>
                <a:spcPct val="0"/>
              </a:spcAft>
              <a:buClr>
                <a:srgbClr val="84AA33"/>
              </a:buClr>
              <a:buFont typeface="Wingdings 2" panose="05020102010507070707" pitchFamily="82" charset="2"/>
              <a:buChar char=""/>
              <a:defRPr sz="2000">
                <a:solidFill>
                  <a:schemeClr val="tx1"/>
                </a:solidFill>
                <a:latin typeface="Gill Sans MT" panose="020B0502020104020203" pitchFamily="34" charset="0"/>
                <a:ea typeface="华文中宋" panose="02010600040101010101" pitchFamily="2" charset="-122"/>
              </a:defRPr>
            </a:lvl7pPr>
            <a:lvl8pPr marL="3429000" indent="-228600" eaLnBrk="0" fontAlgn="base" hangingPunct="0">
              <a:spcBef>
                <a:spcPct val="20000"/>
              </a:spcBef>
              <a:spcAft>
                <a:spcPct val="0"/>
              </a:spcAft>
              <a:buClr>
                <a:srgbClr val="84AA33"/>
              </a:buClr>
              <a:buFont typeface="Wingdings 2" panose="05020102010507070707" pitchFamily="82" charset="2"/>
              <a:buChar char=""/>
              <a:defRPr sz="2000">
                <a:solidFill>
                  <a:schemeClr val="tx1"/>
                </a:solidFill>
                <a:latin typeface="Gill Sans MT" panose="020B0502020104020203" pitchFamily="34" charset="0"/>
                <a:ea typeface="华文中宋" panose="02010600040101010101" pitchFamily="2" charset="-122"/>
              </a:defRPr>
            </a:lvl8pPr>
            <a:lvl9pPr marL="3886200" indent="-228600" eaLnBrk="0" fontAlgn="base" hangingPunct="0">
              <a:spcBef>
                <a:spcPct val="20000"/>
              </a:spcBef>
              <a:spcAft>
                <a:spcPct val="0"/>
              </a:spcAft>
              <a:buClr>
                <a:srgbClr val="84AA33"/>
              </a:buClr>
              <a:buFont typeface="Wingdings 2" panose="05020102010507070707" pitchFamily="82" charset="2"/>
              <a:buChar char=""/>
              <a:defRPr sz="2000">
                <a:solidFill>
                  <a:schemeClr val="tx1"/>
                </a:solidFill>
                <a:latin typeface="Gill Sans MT" panose="020B0502020104020203" pitchFamily="34" charset="0"/>
                <a:ea typeface="华文中宋" panose="02010600040101010101" pitchFamily="2" charset="-122"/>
              </a:defRPr>
            </a:lvl9pPr>
          </a:lstStyle>
          <a:p>
            <a:pPr>
              <a:spcBef>
                <a:spcPct val="0"/>
              </a:spcBef>
              <a:buClrTx/>
              <a:buSzTx/>
              <a:buFontTx/>
              <a:buNone/>
            </a:pPr>
            <a:fld id="{59EC55EB-59DB-49F0-B7D2-96A4F6377A02}" type="slidenum">
              <a:rPr lang="en-US" altLang="zh-CN" sz="1200" smtClean="0">
                <a:solidFill>
                  <a:srgbClr val="B5A788"/>
                </a:solidFill>
                <a:latin typeface="Times New Roman" panose="02020603050405020304" pitchFamily="18" charset="0"/>
                <a:ea typeface="宋体" panose="02010600030101010101" pitchFamily="2" charset="-122"/>
              </a:rPr>
              <a:pPr>
                <a:spcBef>
                  <a:spcPct val="0"/>
                </a:spcBef>
                <a:buClrTx/>
                <a:buSzTx/>
                <a:buFontTx/>
                <a:buNone/>
              </a:pPr>
              <a:t>52</a:t>
            </a:fld>
            <a:endParaRPr lang="en-US" altLang="zh-CN" sz="1200">
              <a:solidFill>
                <a:srgbClr val="B5A788"/>
              </a:solidFill>
              <a:latin typeface="Times New Roman" panose="02020603050405020304" pitchFamily="18" charset="0"/>
              <a:ea typeface="宋体" panose="02010600030101010101" pitchFamily="2" charset="-122"/>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7602" name="Rectangle 2">
            <a:extLst>
              <a:ext uri="{FF2B5EF4-FFF2-40B4-BE49-F238E27FC236}">
                <a16:creationId xmlns:a16="http://schemas.microsoft.com/office/drawing/2014/main" id="{07972725-C745-CF75-F6BB-5468BBE65AB3}"/>
              </a:ext>
            </a:extLst>
          </p:cNvPr>
          <p:cNvSpPr>
            <a:spLocks noGrp="1" noChangeArrowheads="1"/>
          </p:cNvSpPr>
          <p:nvPr>
            <p:ph type="title"/>
          </p:nvPr>
        </p:nvSpPr>
        <p:spPr/>
        <p:txBody>
          <a:bodyPr/>
          <a:lstStyle/>
          <a:p>
            <a:pPr eaLnBrk="1" hangingPunct="1"/>
            <a:r>
              <a:rPr lang="zh-CN" altLang="en-US">
                <a:effectLst>
                  <a:outerShdw blurRad="38100" dist="38100" dir="2700000" algn="tl">
                    <a:srgbClr val="C0C0C0"/>
                  </a:outerShdw>
                </a:effectLst>
              </a:rPr>
              <a:t>本章小结</a:t>
            </a:r>
          </a:p>
        </p:txBody>
      </p:sp>
      <p:sp>
        <p:nvSpPr>
          <p:cNvPr id="68610" name="Rectangle 3">
            <a:extLst>
              <a:ext uri="{FF2B5EF4-FFF2-40B4-BE49-F238E27FC236}">
                <a16:creationId xmlns:a16="http://schemas.microsoft.com/office/drawing/2014/main" id="{2A75E256-8413-DF02-6E4C-B78FF4A9435C}"/>
              </a:ext>
            </a:extLst>
          </p:cNvPr>
          <p:cNvSpPr>
            <a:spLocks noGrp="1"/>
          </p:cNvSpPr>
          <p:nvPr>
            <p:ph idx="1"/>
          </p:nvPr>
        </p:nvSpPr>
        <p:spPr>
          <a:xfrm>
            <a:off x="971550" y="1447800"/>
            <a:ext cx="7499350" cy="4800600"/>
          </a:xfrm>
        </p:spPr>
        <p:txBody>
          <a:bodyPr/>
          <a:lstStyle/>
          <a:p>
            <a:pPr eaLnBrk="1" hangingPunct="1"/>
            <a:r>
              <a:rPr lang="zh-CN" altLang="en-US" sz="3000"/>
              <a:t>本章的要点</a:t>
            </a:r>
          </a:p>
          <a:p>
            <a:pPr lvl="1" eaLnBrk="1" hangingPunct="1"/>
            <a:r>
              <a:rPr lang="zh-CN" altLang="en-US" sz="2600"/>
              <a:t>用户参与有助于管理用户的期望，以及拥有权的感觉</a:t>
            </a:r>
          </a:p>
          <a:p>
            <a:pPr lvl="1" eaLnBrk="1" hangingPunct="1"/>
            <a:r>
              <a:rPr lang="zh-CN" altLang="en-US" sz="2600"/>
              <a:t>用户为中心的方法有三个要素：尽早关注用户，经验度量和迭代设计</a:t>
            </a:r>
          </a:p>
          <a:p>
            <a:pPr lvl="1" eaLnBrk="1" hangingPunct="1"/>
            <a:r>
              <a:rPr lang="zh-CN" altLang="en-US" sz="2600"/>
              <a:t>人种学帮助理解工作，但不易用于设计</a:t>
            </a:r>
          </a:p>
          <a:p>
            <a:pPr lvl="1" eaLnBrk="1" hangingPunct="1"/>
            <a:r>
              <a:rPr lang="en-US" altLang="zh-CN" sz="2600"/>
              <a:t>Coherence</a:t>
            </a:r>
            <a:r>
              <a:rPr lang="zh-CN" altLang="en-US" sz="2600"/>
              <a:t>和上下文设计支持在设计中使用人种学数据</a:t>
            </a:r>
          </a:p>
          <a:p>
            <a:pPr lvl="1" eaLnBrk="1" hangingPunct="1"/>
            <a:r>
              <a:rPr lang="zh-CN" altLang="en-US" sz="2600"/>
              <a:t>参与式设计使用户作为主动角色参与设计决策</a:t>
            </a:r>
          </a:p>
          <a:p>
            <a:pPr lvl="1" eaLnBrk="1" hangingPunct="1"/>
            <a:r>
              <a:rPr lang="en-US" altLang="zh-CN" sz="2600"/>
              <a:t>CARD</a:t>
            </a:r>
            <a:r>
              <a:rPr lang="zh-CN" altLang="en-US" sz="2600"/>
              <a:t>和</a:t>
            </a:r>
            <a:r>
              <a:rPr lang="en-US" altLang="zh-CN" sz="2600"/>
              <a:t>PICTIVE</a:t>
            </a:r>
            <a:r>
              <a:rPr lang="zh-CN" altLang="en-US" sz="2600"/>
              <a:t>是参与式设计的两个实例</a:t>
            </a:r>
          </a:p>
        </p:txBody>
      </p:sp>
      <p:sp>
        <p:nvSpPr>
          <p:cNvPr id="68611" name="灯片编号占位符 3">
            <a:extLst>
              <a:ext uri="{FF2B5EF4-FFF2-40B4-BE49-F238E27FC236}">
                <a16:creationId xmlns:a16="http://schemas.microsoft.com/office/drawing/2014/main" id="{780296CF-DAA5-AF54-CC2B-D616EEE95FAA}"/>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600"/>
              </a:spcBef>
              <a:buClr>
                <a:schemeClr val="accent1"/>
              </a:buClr>
              <a:buSzPct val="80000"/>
              <a:buFont typeface="Wingdings 2" panose="05020102010507070707" pitchFamily="82" charset="2"/>
              <a:buChar char=""/>
              <a:defRPr sz="3200">
                <a:solidFill>
                  <a:schemeClr val="tx1"/>
                </a:solidFill>
                <a:latin typeface="Gill Sans MT" panose="020B0502020104020203" pitchFamily="34" charset="0"/>
                <a:ea typeface="华文中宋" panose="02010600040101010101" pitchFamily="2" charset="-122"/>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anose="020B0502020104020203" pitchFamily="34" charset="0"/>
                <a:ea typeface="华文中宋" panose="02010600040101010101" pitchFamily="2" charset="-122"/>
              </a:defRPr>
            </a:lvl2pPr>
            <a:lvl3pPr marL="1143000" indent="-228600">
              <a:spcBef>
                <a:spcPct val="20000"/>
              </a:spcBef>
              <a:buClr>
                <a:schemeClr val="accent2"/>
              </a:buClr>
              <a:buFont typeface="Wingdings 2" panose="05020102010507070707" pitchFamily="82" charset="2"/>
              <a:buChar char=""/>
              <a:defRPr sz="2400">
                <a:solidFill>
                  <a:schemeClr val="tx1"/>
                </a:solidFill>
                <a:latin typeface="Gill Sans MT" panose="020B0502020104020203" pitchFamily="34" charset="0"/>
                <a:ea typeface="华文中宋" panose="02010600040101010101" pitchFamily="2" charset="-122"/>
              </a:defRPr>
            </a:lvl3pPr>
            <a:lvl4pPr marL="1600200" indent="-228600">
              <a:spcBef>
                <a:spcPct val="20000"/>
              </a:spcBef>
              <a:buClr>
                <a:srgbClr val="C32D2E"/>
              </a:buClr>
              <a:buFont typeface="Wingdings 2" panose="05020102010507070707" pitchFamily="82" charset="2"/>
              <a:buChar char=""/>
              <a:defRPr sz="2000">
                <a:solidFill>
                  <a:schemeClr val="tx1"/>
                </a:solidFill>
                <a:latin typeface="Gill Sans MT" panose="020B0502020104020203" pitchFamily="34" charset="0"/>
                <a:ea typeface="华文中宋" panose="02010600040101010101" pitchFamily="2" charset="-122"/>
              </a:defRPr>
            </a:lvl4pPr>
            <a:lvl5pPr marL="2057400" indent="-228600">
              <a:spcBef>
                <a:spcPct val="20000"/>
              </a:spcBef>
              <a:buClr>
                <a:srgbClr val="84AA33"/>
              </a:buClr>
              <a:buFont typeface="Wingdings 2" panose="05020102010507070707" pitchFamily="82" charset="2"/>
              <a:buChar char=""/>
              <a:defRPr sz="2000">
                <a:solidFill>
                  <a:schemeClr val="tx1"/>
                </a:solidFill>
                <a:latin typeface="Gill Sans MT" panose="020B0502020104020203" pitchFamily="34" charset="0"/>
                <a:ea typeface="华文中宋" panose="02010600040101010101" pitchFamily="2" charset="-122"/>
              </a:defRPr>
            </a:lvl5pPr>
            <a:lvl6pPr marL="2514600" indent="-228600" eaLnBrk="0" fontAlgn="base" hangingPunct="0">
              <a:spcBef>
                <a:spcPct val="20000"/>
              </a:spcBef>
              <a:spcAft>
                <a:spcPct val="0"/>
              </a:spcAft>
              <a:buClr>
                <a:srgbClr val="84AA33"/>
              </a:buClr>
              <a:buFont typeface="Wingdings 2" panose="05020102010507070707" pitchFamily="82" charset="2"/>
              <a:buChar char=""/>
              <a:defRPr sz="2000">
                <a:solidFill>
                  <a:schemeClr val="tx1"/>
                </a:solidFill>
                <a:latin typeface="Gill Sans MT" panose="020B0502020104020203" pitchFamily="34" charset="0"/>
                <a:ea typeface="华文中宋" panose="02010600040101010101" pitchFamily="2" charset="-122"/>
              </a:defRPr>
            </a:lvl6pPr>
            <a:lvl7pPr marL="2971800" indent="-228600" eaLnBrk="0" fontAlgn="base" hangingPunct="0">
              <a:spcBef>
                <a:spcPct val="20000"/>
              </a:spcBef>
              <a:spcAft>
                <a:spcPct val="0"/>
              </a:spcAft>
              <a:buClr>
                <a:srgbClr val="84AA33"/>
              </a:buClr>
              <a:buFont typeface="Wingdings 2" panose="05020102010507070707" pitchFamily="82" charset="2"/>
              <a:buChar char=""/>
              <a:defRPr sz="2000">
                <a:solidFill>
                  <a:schemeClr val="tx1"/>
                </a:solidFill>
                <a:latin typeface="Gill Sans MT" panose="020B0502020104020203" pitchFamily="34" charset="0"/>
                <a:ea typeface="华文中宋" panose="02010600040101010101" pitchFamily="2" charset="-122"/>
              </a:defRPr>
            </a:lvl7pPr>
            <a:lvl8pPr marL="3429000" indent="-228600" eaLnBrk="0" fontAlgn="base" hangingPunct="0">
              <a:spcBef>
                <a:spcPct val="20000"/>
              </a:spcBef>
              <a:spcAft>
                <a:spcPct val="0"/>
              </a:spcAft>
              <a:buClr>
                <a:srgbClr val="84AA33"/>
              </a:buClr>
              <a:buFont typeface="Wingdings 2" panose="05020102010507070707" pitchFamily="82" charset="2"/>
              <a:buChar char=""/>
              <a:defRPr sz="2000">
                <a:solidFill>
                  <a:schemeClr val="tx1"/>
                </a:solidFill>
                <a:latin typeface="Gill Sans MT" panose="020B0502020104020203" pitchFamily="34" charset="0"/>
                <a:ea typeface="华文中宋" panose="02010600040101010101" pitchFamily="2" charset="-122"/>
              </a:defRPr>
            </a:lvl8pPr>
            <a:lvl9pPr marL="3886200" indent="-228600" eaLnBrk="0" fontAlgn="base" hangingPunct="0">
              <a:spcBef>
                <a:spcPct val="20000"/>
              </a:spcBef>
              <a:spcAft>
                <a:spcPct val="0"/>
              </a:spcAft>
              <a:buClr>
                <a:srgbClr val="84AA33"/>
              </a:buClr>
              <a:buFont typeface="Wingdings 2" panose="05020102010507070707" pitchFamily="82" charset="2"/>
              <a:buChar char=""/>
              <a:defRPr sz="2000">
                <a:solidFill>
                  <a:schemeClr val="tx1"/>
                </a:solidFill>
                <a:latin typeface="Gill Sans MT" panose="020B0502020104020203" pitchFamily="34" charset="0"/>
                <a:ea typeface="华文中宋" panose="02010600040101010101" pitchFamily="2" charset="-122"/>
              </a:defRPr>
            </a:lvl9pPr>
          </a:lstStyle>
          <a:p>
            <a:pPr>
              <a:spcBef>
                <a:spcPct val="0"/>
              </a:spcBef>
              <a:buClrTx/>
              <a:buSzTx/>
              <a:buFontTx/>
              <a:buNone/>
            </a:pPr>
            <a:fld id="{79FCD30F-364B-4594-B661-3189C76BFDAF}" type="slidenum">
              <a:rPr lang="en-US" altLang="zh-CN" sz="1200" smtClean="0">
                <a:solidFill>
                  <a:srgbClr val="B5A788"/>
                </a:solidFill>
                <a:latin typeface="Times New Roman" panose="02020603050405020304" pitchFamily="18" charset="0"/>
                <a:ea typeface="宋体" panose="02010600030101010101" pitchFamily="2" charset="-122"/>
              </a:rPr>
              <a:pPr>
                <a:spcBef>
                  <a:spcPct val="0"/>
                </a:spcBef>
                <a:buClrTx/>
                <a:buSzTx/>
                <a:buFontTx/>
                <a:buNone/>
              </a:pPr>
              <a:t>53</a:t>
            </a:fld>
            <a:endParaRPr lang="en-US" altLang="zh-CN" sz="1200">
              <a:solidFill>
                <a:srgbClr val="B5A788"/>
              </a:solidFill>
              <a:latin typeface="Times New Roman" panose="02020603050405020304" pitchFamily="18" charset="0"/>
              <a:ea typeface="宋体" panose="02010600030101010101" pitchFamily="2" charset="-122"/>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8450" name="Rectangle 2">
            <a:extLst>
              <a:ext uri="{FF2B5EF4-FFF2-40B4-BE49-F238E27FC236}">
                <a16:creationId xmlns:a16="http://schemas.microsoft.com/office/drawing/2014/main" id="{076F7167-7A2F-8148-8834-949616E4DFF0}"/>
              </a:ext>
            </a:extLst>
          </p:cNvPr>
          <p:cNvSpPr>
            <a:spLocks noGrp="1" noChangeArrowheads="1"/>
          </p:cNvSpPr>
          <p:nvPr>
            <p:ph type="title"/>
          </p:nvPr>
        </p:nvSpPr>
        <p:spPr/>
        <p:txBody>
          <a:bodyPr/>
          <a:lstStyle/>
          <a:p>
            <a:pPr eaLnBrk="1" hangingPunct="1"/>
            <a:r>
              <a:rPr lang="en-US" altLang="zh-CN">
                <a:effectLst>
                  <a:outerShdw blurRad="38100" dist="38100" dir="2700000" algn="tl">
                    <a:srgbClr val="C0C0C0"/>
                  </a:outerShdw>
                </a:effectLst>
              </a:rPr>
              <a:t>9.2 </a:t>
            </a:r>
            <a:r>
              <a:rPr lang="zh-CN" altLang="en-US">
                <a:effectLst>
                  <a:outerShdw blurRad="38100" dist="38100" dir="2700000" algn="tl">
                    <a:srgbClr val="C0C0C0"/>
                  </a:outerShdw>
                </a:effectLst>
              </a:rPr>
              <a:t>用户参与设计的重要性</a:t>
            </a:r>
          </a:p>
        </p:txBody>
      </p:sp>
      <p:sp>
        <p:nvSpPr>
          <p:cNvPr id="20482" name="Rectangle 3">
            <a:extLst>
              <a:ext uri="{FF2B5EF4-FFF2-40B4-BE49-F238E27FC236}">
                <a16:creationId xmlns:a16="http://schemas.microsoft.com/office/drawing/2014/main" id="{0354328B-F727-8FCD-5FF1-D5B7BFB465A2}"/>
              </a:ext>
            </a:extLst>
          </p:cNvPr>
          <p:cNvSpPr>
            <a:spLocks noGrp="1"/>
          </p:cNvSpPr>
          <p:nvPr>
            <p:ph idx="1"/>
          </p:nvPr>
        </p:nvSpPr>
        <p:spPr/>
        <p:txBody>
          <a:bodyPr/>
          <a:lstStyle/>
          <a:p>
            <a:pPr lvl="1" eaLnBrk="1" hangingPunct="1"/>
            <a:r>
              <a:rPr lang="zh-CN" altLang="en-US">
                <a:solidFill>
                  <a:srgbClr val="FF0000"/>
                </a:solidFill>
              </a:rPr>
              <a:t>所有权</a:t>
            </a:r>
            <a:r>
              <a:rPr lang="zh-CN" altLang="en-US"/>
              <a:t>：使得用户感到对产品具有所有权</a:t>
            </a:r>
          </a:p>
          <a:p>
            <a:pPr lvl="2" eaLnBrk="1" hangingPunct="1"/>
            <a:r>
              <a:rPr lang="zh-CN" altLang="en-US"/>
              <a:t>作为主动参与者，用户感到他们</a:t>
            </a:r>
            <a:r>
              <a:rPr lang="zh-CN" altLang="en-US">
                <a:solidFill>
                  <a:srgbClr val="FF0000"/>
                </a:solidFill>
              </a:rPr>
              <a:t>对产品的贡献</a:t>
            </a:r>
          </a:p>
          <a:p>
            <a:pPr lvl="2" eaLnBrk="1" hangingPunct="1"/>
            <a:r>
              <a:rPr lang="zh-CN" altLang="en-US"/>
              <a:t>使得产品</a:t>
            </a:r>
            <a:r>
              <a:rPr lang="zh-CN" altLang="en-US">
                <a:solidFill>
                  <a:srgbClr val="FF0000"/>
                </a:solidFill>
              </a:rPr>
              <a:t>容易被他们所接受</a:t>
            </a:r>
          </a:p>
        </p:txBody>
      </p:sp>
      <p:sp>
        <p:nvSpPr>
          <p:cNvPr id="20483" name="灯片编号占位符 3">
            <a:extLst>
              <a:ext uri="{FF2B5EF4-FFF2-40B4-BE49-F238E27FC236}">
                <a16:creationId xmlns:a16="http://schemas.microsoft.com/office/drawing/2014/main" id="{6917BAD3-D14B-586B-C971-2637E2EBBDA1}"/>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600"/>
              </a:spcBef>
              <a:buClr>
                <a:schemeClr val="accent1"/>
              </a:buClr>
              <a:buSzPct val="80000"/>
              <a:buFont typeface="Wingdings 2" panose="05020102010507070707" pitchFamily="82" charset="2"/>
              <a:buChar char=""/>
              <a:defRPr sz="3200">
                <a:solidFill>
                  <a:schemeClr val="tx1"/>
                </a:solidFill>
                <a:latin typeface="Gill Sans MT" panose="020B0502020104020203" pitchFamily="34" charset="0"/>
                <a:ea typeface="华文中宋" panose="02010600040101010101" pitchFamily="2" charset="-122"/>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anose="020B0502020104020203" pitchFamily="34" charset="0"/>
                <a:ea typeface="华文中宋" panose="02010600040101010101" pitchFamily="2" charset="-122"/>
              </a:defRPr>
            </a:lvl2pPr>
            <a:lvl3pPr marL="1143000" indent="-228600">
              <a:spcBef>
                <a:spcPct val="20000"/>
              </a:spcBef>
              <a:buClr>
                <a:schemeClr val="accent2"/>
              </a:buClr>
              <a:buFont typeface="Wingdings 2" panose="05020102010507070707" pitchFamily="82" charset="2"/>
              <a:buChar char=""/>
              <a:defRPr sz="2400">
                <a:solidFill>
                  <a:schemeClr val="tx1"/>
                </a:solidFill>
                <a:latin typeface="Gill Sans MT" panose="020B0502020104020203" pitchFamily="34" charset="0"/>
                <a:ea typeface="华文中宋" panose="02010600040101010101" pitchFamily="2" charset="-122"/>
              </a:defRPr>
            </a:lvl3pPr>
            <a:lvl4pPr marL="1600200" indent="-228600">
              <a:spcBef>
                <a:spcPct val="20000"/>
              </a:spcBef>
              <a:buClr>
                <a:srgbClr val="C32D2E"/>
              </a:buClr>
              <a:buFont typeface="Wingdings 2" panose="05020102010507070707" pitchFamily="82" charset="2"/>
              <a:buChar char=""/>
              <a:defRPr sz="2000">
                <a:solidFill>
                  <a:schemeClr val="tx1"/>
                </a:solidFill>
                <a:latin typeface="Gill Sans MT" panose="020B0502020104020203" pitchFamily="34" charset="0"/>
                <a:ea typeface="华文中宋" panose="02010600040101010101" pitchFamily="2" charset="-122"/>
              </a:defRPr>
            </a:lvl4pPr>
            <a:lvl5pPr marL="2057400" indent="-228600">
              <a:spcBef>
                <a:spcPct val="20000"/>
              </a:spcBef>
              <a:buClr>
                <a:srgbClr val="84AA33"/>
              </a:buClr>
              <a:buFont typeface="Wingdings 2" panose="05020102010507070707" pitchFamily="82" charset="2"/>
              <a:buChar char=""/>
              <a:defRPr sz="2000">
                <a:solidFill>
                  <a:schemeClr val="tx1"/>
                </a:solidFill>
                <a:latin typeface="Gill Sans MT" panose="020B0502020104020203" pitchFamily="34" charset="0"/>
                <a:ea typeface="华文中宋" panose="02010600040101010101" pitchFamily="2" charset="-122"/>
              </a:defRPr>
            </a:lvl5pPr>
            <a:lvl6pPr marL="2514600" indent="-228600" eaLnBrk="0" fontAlgn="base" hangingPunct="0">
              <a:spcBef>
                <a:spcPct val="20000"/>
              </a:spcBef>
              <a:spcAft>
                <a:spcPct val="0"/>
              </a:spcAft>
              <a:buClr>
                <a:srgbClr val="84AA33"/>
              </a:buClr>
              <a:buFont typeface="Wingdings 2" panose="05020102010507070707" pitchFamily="82" charset="2"/>
              <a:buChar char=""/>
              <a:defRPr sz="2000">
                <a:solidFill>
                  <a:schemeClr val="tx1"/>
                </a:solidFill>
                <a:latin typeface="Gill Sans MT" panose="020B0502020104020203" pitchFamily="34" charset="0"/>
                <a:ea typeface="华文中宋" panose="02010600040101010101" pitchFamily="2" charset="-122"/>
              </a:defRPr>
            </a:lvl6pPr>
            <a:lvl7pPr marL="2971800" indent="-228600" eaLnBrk="0" fontAlgn="base" hangingPunct="0">
              <a:spcBef>
                <a:spcPct val="20000"/>
              </a:spcBef>
              <a:spcAft>
                <a:spcPct val="0"/>
              </a:spcAft>
              <a:buClr>
                <a:srgbClr val="84AA33"/>
              </a:buClr>
              <a:buFont typeface="Wingdings 2" panose="05020102010507070707" pitchFamily="82" charset="2"/>
              <a:buChar char=""/>
              <a:defRPr sz="2000">
                <a:solidFill>
                  <a:schemeClr val="tx1"/>
                </a:solidFill>
                <a:latin typeface="Gill Sans MT" panose="020B0502020104020203" pitchFamily="34" charset="0"/>
                <a:ea typeface="华文中宋" panose="02010600040101010101" pitchFamily="2" charset="-122"/>
              </a:defRPr>
            </a:lvl7pPr>
            <a:lvl8pPr marL="3429000" indent="-228600" eaLnBrk="0" fontAlgn="base" hangingPunct="0">
              <a:spcBef>
                <a:spcPct val="20000"/>
              </a:spcBef>
              <a:spcAft>
                <a:spcPct val="0"/>
              </a:spcAft>
              <a:buClr>
                <a:srgbClr val="84AA33"/>
              </a:buClr>
              <a:buFont typeface="Wingdings 2" panose="05020102010507070707" pitchFamily="82" charset="2"/>
              <a:buChar char=""/>
              <a:defRPr sz="2000">
                <a:solidFill>
                  <a:schemeClr val="tx1"/>
                </a:solidFill>
                <a:latin typeface="Gill Sans MT" panose="020B0502020104020203" pitchFamily="34" charset="0"/>
                <a:ea typeface="华文中宋" panose="02010600040101010101" pitchFamily="2" charset="-122"/>
              </a:defRPr>
            </a:lvl8pPr>
            <a:lvl9pPr marL="3886200" indent="-228600" eaLnBrk="0" fontAlgn="base" hangingPunct="0">
              <a:spcBef>
                <a:spcPct val="20000"/>
              </a:spcBef>
              <a:spcAft>
                <a:spcPct val="0"/>
              </a:spcAft>
              <a:buClr>
                <a:srgbClr val="84AA33"/>
              </a:buClr>
              <a:buFont typeface="Wingdings 2" panose="05020102010507070707" pitchFamily="82" charset="2"/>
              <a:buChar char=""/>
              <a:defRPr sz="2000">
                <a:solidFill>
                  <a:schemeClr val="tx1"/>
                </a:solidFill>
                <a:latin typeface="Gill Sans MT" panose="020B0502020104020203" pitchFamily="34" charset="0"/>
                <a:ea typeface="华文中宋" panose="02010600040101010101" pitchFamily="2" charset="-122"/>
              </a:defRPr>
            </a:lvl9pPr>
          </a:lstStyle>
          <a:p>
            <a:pPr>
              <a:spcBef>
                <a:spcPct val="0"/>
              </a:spcBef>
              <a:buClrTx/>
              <a:buSzTx/>
              <a:buFontTx/>
              <a:buNone/>
            </a:pPr>
            <a:fld id="{36A70B91-B1E4-45C7-AADC-F23DF04D3733}" type="slidenum">
              <a:rPr lang="en-US" altLang="zh-CN" sz="1200" smtClean="0">
                <a:solidFill>
                  <a:srgbClr val="B5A788"/>
                </a:solidFill>
                <a:latin typeface="Times New Roman" panose="02020603050405020304" pitchFamily="18" charset="0"/>
                <a:ea typeface="宋体" panose="02010600030101010101" pitchFamily="2" charset="-122"/>
              </a:rPr>
              <a:pPr>
                <a:spcBef>
                  <a:spcPct val="0"/>
                </a:spcBef>
                <a:buClrTx/>
                <a:buSzTx/>
                <a:buFontTx/>
                <a:buNone/>
              </a:pPr>
              <a:t>6</a:t>
            </a:fld>
            <a:endParaRPr lang="en-US" altLang="zh-CN" sz="1200">
              <a:solidFill>
                <a:srgbClr val="B5A788"/>
              </a:solidFill>
              <a:latin typeface="Times New Roman" panose="02020603050405020304" pitchFamily="18" charset="0"/>
              <a:ea typeface="宋体" panose="02010600030101010101" pitchFamily="2" charset="-122"/>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9474" name="Rectangle 2">
            <a:extLst>
              <a:ext uri="{FF2B5EF4-FFF2-40B4-BE49-F238E27FC236}">
                <a16:creationId xmlns:a16="http://schemas.microsoft.com/office/drawing/2014/main" id="{8BC4D158-832D-51BB-2F80-404C93D54D74}"/>
              </a:ext>
            </a:extLst>
          </p:cNvPr>
          <p:cNvSpPr>
            <a:spLocks noGrp="1" noChangeArrowheads="1"/>
          </p:cNvSpPr>
          <p:nvPr>
            <p:ph type="title"/>
          </p:nvPr>
        </p:nvSpPr>
        <p:spPr/>
        <p:txBody>
          <a:bodyPr/>
          <a:lstStyle/>
          <a:p>
            <a:pPr eaLnBrk="1" hangingPunct="1"/>
            <a:r>
              <a:rPr lang="en-US" altLang="zh-CN">
                <a:effectLst>
                  <a:outerShdw blurRad="38100" dist="38100" dir="2700000" algn="tl">
                    <a:srgbClr val="C0C0C0"/>
                  </a:outerShdw>
                </a:effectLst>
              </a:rPr>
              <a:t>9.2.1 </a:t>
            </a:r>
            <a:r>
              <a:rPr lang="zh-CN" altLang="en-US">
                <a:effectLst>
                  <a:outerShdw blurRad="38100" dist="38100" dir="2700000" algn="tl">
                    <a:srgbClr val="C0C0C0"/>
                  </a:outerShdw>
                </a:effectLst>
              </a:rPr>
              <a:t>用户参与的程度</a:t>
            </a:r>
          </a:p>
        </p:txBody>
      </p:sp>
      <p:sp>
        <p:nvSpPr>
          <p:cNvPr id="21506" name="Rectangle 3">
            <a:extLst>
              <a:ext uri="{FF2B5EF4-FFF2-40B4-BE49-F238E27FC236}">
                <a16:creationId xmlns:a16="http://schemas.microsoft.com/office/drawing/2014/main" id="{5417DACB-08A8-5A0C-043F-83DFE002039A}"/>
              </a:ext>
            </a:extLst>
          </p:cNvPr>
          <p:cNvSpPr>
            <a:spLocks noGrp="1"/>
          </p:cNvSpPr>
          <p:nvPr>
            <p:ph idx="1"/>
          </p:nvPr>
        </p:nvSpPr>
        <p:spPr>
          <a:xfrm>
            <a:off x="1000125" y="1447800"/>
            <a:ext cx="7934325" cy="4800600"/>
          </a:xfrm>
        </p:spPr>
        <p:txBody>
          <a:bodyPr/>
          <a:lstStyle/>
          <a:p>
            <a:pPr eaLnBrk="1" hangingPunct="1">
              <a:lnSpc>
                <a:spcPct val="80000"/>
              </a:lnSpc>
            </a:pPr>
            <a:r>
              <a:rPr lang="zh-CN" altLang="en-US" sz="2500"/>
              <a:t>作为设计组成员</a:t>
            </a:r>
          </a:p>
          <a:p>
            <a:pPr lvl="1" eaLnBrk="1" hangingPunct="1">
              <a:lnSpc>
                <a:spcPct val="80000"/>
              </a:lnSpc>
            </a:pPr>
            <a:r>
              <a:rPr lang="zh-CN" altLang="en-US" sz="2200">
                <a:solidFill>
                  <a:srgbClr val="FF0000"/>
                </a:solidFill>
              </a:rPr>
              <a:t>全职参与</a:t>
            </a:r>
            <a:r>
              <a:rPr lang="zh-CN" altLang="en-US" sz="2200"/>
              <a:t>：可提供持续的输入，也可深入理解系统及原理</a:t>
            </a:r>
          </a:p>
          <a:p>
            <a:pPr lvl="1" eaLnBrk="1" hangingPunct="1">
              <a:lnSpc>
                <a:spcPct val="80000"/>
              </a:lnSpc>
            </a:pPr>
            <a:r>
              <a:rPr lang="zh-CN" altLang="en-US" sz="2200">
                <a:solidFill>
                  <a:srgbClr val="FF0000"/>
                </a:solidFill>
              </a:rPr>
              <a:t>兼职参与</a:t>
            </a:r>
            <a:r>
              <a:rPr lang="zh-CN" altLang="en-US" sz="2200"/>
              <a:t>：不能提供连贯的输入，且会有较大的工作压力</a:t>
            </a:r>
          </a:p>
          <a:p>
            <a:pPr lvl="1" eaLnBrk="1" hangingPunct="1">
              <a:lnSpc>
                <a:spcPct val="80000"/>
              </a:lnSpc>
            </a:pPr>
            <a:r>
              <a:rPr lang="zh-CN" altLang="en-US" sz="2200">
                <a:solidFill>
                  <a:srgbClr val="FF0000"/>
                </a:solidFill>
              </a:rPr>
              <a:t>短期地轮流参与</a:t>
            </a:r>
            <a:r>
              <a:rPr lang="zh-CN" altLang="en-US" sz="2200"/>
              <a:t>：可能造成不一致的输入</a:t>
            </a:r>
          </a:p>
          <a:p>
            <a:pPr lvl="1" eaLnBrk="1" hangingPunct="1">
              <a:lnSpc>
                <a:spcPct val="80000"/>
              </a:lnSpc>
            </a:pPr>
            <a:r>
              <a:rPr lang="zh-CN" altLang="en-US" sz="2200">
                <a:solidFill>
                  <a:srgbClr val="FF0000"/>
                </a:solidFill>
              </a:rPr>
              <a:t>长期参与</a:t>
            </a:r>
            <a:r>
              <a:rPr lang="zh-CN" altLang="en-US" sz="2200"/>
              <a:t>：可提供一致的输入，但可能失去与其他用户的联系</a:t>
            </a:r>
            <a:endParaRPr lang="en-US" altLang="zh-CN" sz="2200"/>
          </a:p>
          <a:p>
            <a:pPr lvl="1" eaLnBrk="1" hangingPunct="1">
              <a:lnSpc>
                <a:spcPct val="80000"/>
              </a:lnSpc>
              <a:buFont typeface="Verdana" panose="020B0604030504040204" pitchFamily="34" charset="0"/>
              <a:buNone/>
            </a:pPr>
            <a:endParaRPr lang="zh-CN" altLang="en-US" sz="2200"/>
          </a:p>
          <a:p>
            <a:pPr eaLnBrk="1" hangingPunct="1">
              <a:lnSpc>
                <a:spcPct val="80000"/>
              </a:lnSpc>
            </a:pPr>
            <a:r>
              <a:rPr lang="zh-CN" altLang="en-US" sz="2500"/>
              <a:t>参与专题讨论或项目会议</a:t>
            </a:r>
          </a:p>
          <a:p>
            <a:pPr lvl="1" eaLnBrk="1" hangingPunct="1">
              <a:lnSpc>
                <a:spcPct val="80000"/>
              </a:lnSpc>
            </a:pPr>
            <a:r>
              <a:rPr lang="zh-CN" altLang="en-US" sz="2200"/>
              <a:t>用户通过业务通讯或其他通信方式接收项目进展的信息</a:t>
            </a:r>
          </a:p>
          <a:p>
            <a:pPr lvl="1" eaLnBrk="1" hangingPunct="1">
              <a:lnSpc>
                <a:spcPct val="80000"/>
              </a:lnSpc>
            </a:pPr>
            <a:r>
              <a:rPr lang="zh-CN" altLang="en-US" sz="2200"/>
              <a:t>有助于解决期望管理和所有权问题</a:t>
            </a:r>
            <a:endParaRPr lang="en-US" altLang="zh-CN" sz="2200"/>
          </a:p>
          <a:p>
            <a:pPr lvl="1" eaLnBrk="1" hangingPunct="1">
              <a:lnSpc>
                <a:spcPct val="80000"/>
              </a:lnSpc>
              <a:buFont typeface="Verdana" panose="020B0604030504040204" pitchFamily="34" charset="0"/>
              <a:buNone/>
            </a:pPr>
            <a:endParaRPr lang="zh-CN" altLang="en-US" sz="2200"/>
          </a:p>
          <a:p>
            <a:pPr eaLnBrk="1" hangingPunct="1">
              <a:lnSpc>
                <a:spcPct val="80000"/>
              </a:lnSpc>
            </a:pPr>
            <a:r>
              <a:rPr lang="zh-CN" altLang="en-US" sz="2500"/>
              <a:t>如果具有大量用户，则需采用折衷的方法</a:t>
            </a:r>
          </a:p>
          <a:p>
            <a:pPr lvl="1" eaLnBrk="1" hangingPunct="1">
              <a:lnSpc>
                <a:spcPct val="80000"/>
              </a:lnSpc>
            </a:pPr>
            <a:r>
              <a:rPr lang="zh-CN" altLang="en-US" sz="2200"/>
              <a:t>各个目标用户组的</a:t>
            </a:r>
            <a:r>
              <a:rPr lang="zh-CN" altLang="en-US" sz="2200">
                <a:solidFill>
                  <a:srgbClr val="FF0000"/>
                </a:solidFill>
              </a:rPr>
              <a:t>代表</a:t>
            </a:r>
            <a:r>
              <a:rPr lang="zh-CN" altLang="en-US" sz="2200"/>
              <a:t>全职参与设计活动</a:t>
            </a:r>
          </a:p>
        </p:txBody>
      </p:sp>
      <p:sp>
        <p:nvSpPr>
          <p:cNvPr id="21507" name="灯片编号占位符 3">
            <a:extLst>
              <a:ext uri="{FF2B5EF4-FFF2-40B4-BE49-F238E27FC236}">
                <a16:creationId xmlns:a16="http://schemas.microsoft.com/office/drawing/2014/main" id="{2C7593BA-BBA8-0538-968E-11EA1ACCFC38}"/>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600"/>
              </a:spcBef>
              <a:buClr>
                <a:schemeClr val="accent1"/>
              </a:buClr>
              <a:buSzPct val="80000"/>
              <a:buFont typeface="Wingdings 2" panose="05020102010507070707" pitchFamily="82" charset="2"/>
              <a:buChar char=""/>
              <a:defRPr sz="3200">
                <a:solidFill>
                  <a:schemeClr val="tx1"/>
                </a:solidFill>
                <a:latin typeface="Gill Sans MT" panose="020B0502020104020203" pitchFamily="34" charset="0"/>
                <a:ea typeface="华文中宋" panose="02010600040101010101" pitchFamily="2" charset="-122"/>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anose="020B0502020104020203" pitchFamily="34" charset="0"/>
                <a:ea typeface="华文中宋" panose="02010600040101010101" pitchFamily="2" charset="-122"/>
              </a:defRPr>
            </a:lvl2pPr>
            <a:lvl3pPr marL="1143000" indent="-228600">
              <a:spcBef>
                <a:spcPct val="20000"/>
              </a:spcBef>
              <a:buClr>
                <a:schemeClr val="accent2"/>
              </a:buClr>
              <a:buFont typeface="Wingdings 2" panose="05020102010507070707" pitchFamily="82" charset="2"/>
              <a:buChar char=""/>
              <a:defRPr sz="2400">
                <a:solidFill>
                  <a:schemeClr val="tx1"/>
                </a:solidFill>
                <a:latin typeface="Gill Sans MT" panose="020B0502020104020203" pitchFamily="34" charset="0"/>
                <a:ea typeface="华文中宋" panose="02010600040101010101" pitchFamily="2" charset="-122"/>
              </a:defRPr>
            </a:lvl3pPr>
            <a:lvl4pPr marL="1600200" indent="-228600">
              <a:spcBef>
                <a:spcPct val="20000"/>
              </a:spcBef>
              <a:buClr>
                <a:srgbClr val="C32D2E"/>
              </a:buClr>
              <a:buFont typeface="Wingdings 2" panose="05020102010507070707" pitchFamily="82" charset="2"/>
              <a:buChar char=""/>
              <a:defRPr sz="2000">
                <a:solidFill>
                  <a:schemeClr val="tx1"/>
                </a:solidFill>
                <a:latin typeface="Gill Sans MT" panose="020B0502020104020203" pitchFamily="34" charset="0"/>
                <a:ea typeface="华文中宋" panose="02010600040101010101" pitchFamily="2" charset="-122"/>
              </a:defRPr>
            </a:lvl4pPr>
            <a:lvl5pPr marL="2057400" indent="-228600">
              <a:spcBef>
                <a:spcPct val="20000"/>
              </a:spcBef>
              <a:buClr>
                <a:srgbClr val="84AA33"/>
              </a:buClr>
              <a:buFont typeface="Wingdings 2" panose="05020102010507070707" pitchFamily="82" charset="2"/>
              <a:buChar char=""/>
              <a:defRPr sz="2000">
                <a:solidFill>
                  <a:schemeClr val="tx1"/>
                </a:solidFill>
                <a:latin typeface="Gill Sans MT" panose="020B0502020104020203" pitchFamily="34" charset="0"/>
                <a:ea typeface="华文中宋" panose="02010600040101010101" pitchFamily="2" charset="-122"/>
              </a:defRPr>
            </a:lvl5pPr>
            <a:lvl6pPr marL="2514600" indent="-228600" eaLnBrk="0" fontAlgn="base" hangingPunct="0">
              <a:spcBef>
                <a:spcPct val="20000"/>
              </a:spcBef>
              <a:spcAft>
                <a:spcPct val="0"/>
              </a:spcAft>
              <a:buClr>
                <a:srgbClr val="84AA33"/>
              </a:buClr>
              <a:buFont typeface="Wingdings 2" panose="05020102010507070707" pitchFamily="82" charset="2"/>
              <a:buChar char=""/>
              <a:defRPr sz="2000">
                <a:solidFill>
                  <a:schemeClr val="tx1"/>
                </a:solidFill>
                <a:latin typeface="Gill Sans MT" panose="020B0502020104020203" pitchFamily="34" charset="0"/>
                <a:ea typeface="华文中宋" panose="02010600040101010101" pitchFamily="2" charset="-122"/>
              </a:defRPr>
            </a:lvl6pPr>
            <a:lvl7pPr marL="2971800" indent="-228600" eaLnBrk="0" fontAlgn="base" hangingPunct="0">
              <a:spcBef>
                <a:spcPct val="20000"/>
              </a:spcBef>
              <a:spcAft>
                <a:spcPct val="0"/>
              </a:spcAft>
              <a:buClr>
                <a:srgbClr val="84AA33"/>
              </a:buClr>
              <a:buFont typeface="Wingdings 2" panose="05020102010507070707" pitchFamily="82" charset="2"/>
              <a:buChar char=""/>
              <a:defRPr sz="2000">
                <a:solidFill>
                  <a:schemeClr val="tx1"/>
                </a:solidFill>
                <a:latin typeface="Gill Sans MT" panose="020B0502020104020203" pitchFamily="34" charset="0"/>
                <a:ea typeface="华文中宋" panose="02010600040101010101" pitchFamily="2" charset="-122"/>
              </a:defRPr>
            </a:lvl7pPr>
            <a:lvl8pPr marL="3429000" indent="-228600" eaLnBrk="0" fontAlgn="base" hangingPunct="0">
              <a:spcBef>
                <a:spcPct val="20000"/>
              </a:spcBef>
              <a:spcAft>
                <a:spcPct val="0"/>
              </a:spcAft>
              <a:buClr>
                <a:srgbClr val="84AA33"/>
              </a:buClr>
              <a:buFont typeface="Wingdings 2" panose="05020102010507070707" pitchFamily="82" charset="2"/>
              <a:buChar char=""/>
              <a:defRPr sz="2000">
                <a:solidFill>
                  <a:schemeClr val="tx1"/>
                </a:solidFill>
                <a:latin typeface="Gill Sans MT" panose="020B0502020104020203" pitchFamily="34" charset="0"/>
                <a:ea typeface="华文中宋" panose="02010600040101010101" pitchFamily="2" charset="-122"/>
              </a:defRPr>
            </a:lvl8pPr>
            <a:lvl9pPr marL="3886200" indent="-228600" eaLnBrk="0" fontAlgn="base" hangingPunct="0">
              <a:spcBef>
                <a:spcPct val="20000"/>
              </a:spcBef>
              <a:spcAft>
                <a:spcPct val="0"/>
              </a:spcAft>
              <a:buClr>
                <a:srgbClr val="84AA33"/>
              </a:buClr>
              <a:buFont typeface="Wingdings 2" panose="05020102010507070707" pitchFamily="82" charset="2"/>
              <a:buChar char=""/>
              <a:defRPr sz="2000">
                <a:solidFill>
                  <a:schemeClr val="tx1"/>
                </a:solidFill>
                <a:latin typeface="Gill Sans MT" panose="020B0502020104020203" pitchFamily="34" charset="0"/>
                <a:ea typeface="华文中宋" panose="02010600040101010101" pitchFamily="2" charset="-122"/>
              </a:defRPr>
            </a:lvl9pPr>
          </a:lstStyle>
          <a:p>
            <a:pPr>
              <a:spcBef>
                <a:spcPct val="0"/>
              </a:spcBef>
              <a:buClrTx/>
              <a:buSzTx/>
              <a:buFontTx/>
              <a:buNone/>
            </a:pPr>
            <a:fld id="{0841F074-4B8D-450E-A73C-DAD9AADF8F8B}" type="slidenum">
              <a:rPr lang="en-US" altLang="zh-CN" sz="1200" smtClean="0">
                <a:solidFill>
                  <a:srgbClr val="B5A788"/>
                </a:solidFill>
                <a:latin typeface="Times New Roman" panose="02020603050405020304" pitchFamily="18" charset="0"/>
                <a:ea typeface="宋体" panose="02010600030101010101" pitchFamily="2" charset="-122"/>
              </a:rPr>
              <a:pPr>
                <a:spcBef>
                  <a:spcPct val="0"/>
                </a:spcBef>
                <a:buClrTx/>
                <a:buSzTx/>
                <a:buFontTx/>
                <a:buNone/>
              </a:pPr>
              <a:t>7</a:t>
            </a:fld>
            <a:endParaRPr lang="en-US" altLang="zh-CN" sz="1200">
              <a:solidFill>
                <a:srgbClr val="B5A788"/>
              </a:solidFill>
              <a:latin typeface="Times New Roman" panose="02020603050405020304" pitchFamily="18" charset="0"/>
              <a:ea typeface="宋体" panose="02010600030101010101" pitchFamily="2" charset="-122"/>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0498" name="Rectangle 2">
            <a:extLst>
              <a:ext uri="{FF2B5EF4-FFF2-40B4-BE49-F238E27FC236}">
                <a16:creationId xmlns:a16="http://schemas.microsoft.com/office/drawing/2014/main" id="{426333C8-6657-0C40-CA58-CFC73E27DD91}"/>
              </a:ext>
            </a:extLst>
          </p:cNvPr>
          <p:cNvSpPr>
            <a:spLocks noGrp="1" noChangeArrowheads="1"/>
          </p:cNvSpPr>
          <p:nvPr>
            <p:ph type="title"/>
          </p:nvPr>
        </p:nvSpPr>
        <p:spPr/>
        <p:txBody>
          <a:bodyPr/>
          <a:lstStyle/>
          <a:p>
            <a:pPr eaLnBrk="1" hangingPunct="1"/>
            <a:r>
              <a:rPr lang="en-US" altLang="zh-CN">
                <a:effectLst>
                  <a:outerShdw blurRad="38100" dist="38100" dir="2700000" algn="tl">
                    <a:srgbClr val="C0C0C0"/>
                  </a:outerShdw>
                </a:effectLst>
              </a:rPr>
              <a:t>9.2.1 </a:t>
            </a:r>
            <a:r>
              <a:rPr lang="zh-CN" altLang="en-US">
                <a:effectLst>
                  <a:outerShdw blurRad="38100" dist="38100" dir="2700000" algn="tl">
                    <a:srgbClr val="C0C0C0"/>
                  </a:outerShdw>
                </a:effectLst>
              </a:rPr>
              <a:t>用户参与的程度</a:t>
            </a:r>
          </a:p>
        </p:txBody>
      </p:sp>
      <p:sp>
        <p:nvSpPr>
          <p:cNvPr id="22530" name="Rectangle 3">
            <a:extLst>
              <a:ext uri="{FF2B5EF4-FFF2-40B4-BE49-F238E27FC236}">
                <a16:creationId xmlns:a16="http://schemas.microsoft.com/office/drawing/2014/main" id="{9D227193-5EB4-F12A-2560-0AB809ADB967}"/>
              </a:ext>
            </a:extLst>
          </p:cNvPr>
          <p:cNvSpPr>
            <a:spLocks noGrp="1"/>
          </p:cNvSpPr>
          <p:nvPr>
            <p:ph idx="1"/>
          </p:nvPr>
        </p:nvSpPr>
        <p:spPr>
          <a:xfrm>
            <a:off x="1071563" y="1485900"/>
            <a:ext cx="7862887" cy="4800600"/>
          </a:xfrm>
        </p:spPr>
        <p:txBody>
          <a:bodyPr/>
          <a:lstStyle/>
          <a:p>
            <a:pPr lvl="1" eaLnBrk="1" hangingPunct="1"/>
            <a:r>
              <a:rPr lang="zh-CN" altLang="en-US"/>
              <a:t>其他用户参与专题讨论、评估或其他的数据搜集活动</a:t>
            </a:r>
            <a:endParaRPr lang="en-US" altLang="zh-CN"/>
          </a:p>
          <a:p>
            <a:pPr lvl="1" eaLnBrk="1" hangingPunct="1">
              <a:buFont typeface="Verdana" panose="020B0604030504040204" pitchFamily="34" charset="0"/>
              <a:buNone/>
            </a:pPr>
            <a:endParaRPr lang="zh-CN" altLang="en-US"/>
          </a:p>
          <a:p>
            <a:pPr eaLnBrk="1" hangingPunct="1"/>
            <a:r>
              <a:rPr lang="zh-CN" altLang="en-US"/>
              <a:t>用户参与的程度取决于具体的</a:t>
            </a:r>
            <a:r>
              <a:rPr lang="zh-CN" altLang="en-US">
                <a:solidFill>
                  <a:srgbClr val="FF0000"/>
                </a:solidFill>
              </a:rPr>
              <a:t>项目特征</a:t>
            </a:r>
          </a:p>
          <a:p>
            <a:pPr lvl="1" eaLnBrk="1" hangingPunct="1"/>
            <a:r>
              <a:rPr lang="zh-CN" altLang="en-US"/>
              <a:t>如果能够确定最终用户，则用户参与相对容易</a:t>
            </a:r>
          </a:p>
          <a:p>
            <a:pPr lvl="1" eaLnBrk="1" hangingPunct="1"/>
            <a:r>
              <a:rPr lang="zh-CN" altLang="en-US"/>
              <a:t>如果开发面向市场的产品，则难于让用户作为项目组成员</a:t>
            </a:r>
          </a:p>
        </p:txBody>
      </p:sp>
      <p:sp>
        <p:nvSpPr>
          <p:cNvPr id="22531" name="灯片编号占位符 3">
            <a:extLst>
              <a:ext uri="{FF2B5EF4-FFF2-40B4-BE49-F238E27FC236}">
                <a16:creationId xmlns:a16="http://schemas.microsoft.com/office/drawing/2014/main" id="{19169CDE-1C62-AA66-5E9D-6B60AAAE64E3}"/>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600"/>
              </a:spcBef>
              <a:buClr>
                <a:schemeClr val="accent1"/>
              </a:buClr>
              <a:buSzPct val="80000"/>
              <a:buFont typeface="Wingdings 2" panose="05020102010507070707" pitchFamily="82" charset="2"/>
              <a:buChar char=""/>
              <a:defRPr sz="3200">
                <a:solidFill>
                  <a:schemeClr val="tx1"/>
                </a:solidFill>
                <a:latin typeface="Gill Sans MT" panose="020B0502020104020203" pitchFamily="34" charset="0"/>
                <a:ea typeface="华文中宋" panose="02010600040101010101" pitchFamily="2" charset="-122"/>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anose="020B0502020104020203" pitchFamily="34" charset="0"/>
                <a:ea typeface="华文中宋" panose="02010600040101010101" pitchFamily="2" charset="-122"/>
              </a:defRPr>
            </a:lvl2pPr>
            <a:lvl3pPr marL="1143000" indent="-228600">
              <a:spcBef>
                <a:spcPct val="20000"/>
              </a:spcBef>
              <a:buClr>
                <a:schemeClr val="accent2"/>
              </a:buClr>
              <a:buFont typeface="Wingdings 2" panose="05020102010507070707" pitchFamily="82" charset="2"/>
              <a:buChar char=""/>
              <a:defRPr sz="2400">
                <a:solidFill>
                  <a:schemeClr val="tx1"/>
                </a:solidFill>
                <a:latin typeface="Gill Sans MT" panose="020B0502020104020203" pitchFamily="34" charset="0"/>
                <a:ea typeface="华文中宋" panose="02010600040101010101" pitchFamily="2" charset="-122"/>
              </a:defRPr>
            </a:lvl3pPr>
            <a:lvl4pPr marL="1600200" indent="-228600">
              <a:spcBef>
                <a:spcPct val="20000"/>
              </a:spcBef>
              <a:buClr>
                <a:srgbClr val="C32D2E"/>
              </a:buClr>
              <a:buFont typeface="Wingdings 2" panose="05020102010507070707" pitchFamily="82" charset="2"/>
              <a:buChar char=""/>
              <a:defRPr sz="2000">
                <a:solidFill>
                  <a:schemeClr val="tx1"/>
                </a:solidFill>
                <a:latin typeface="Gill Sans MT" panose="020B0502020104020203" pitchFamily="34" charset="0"/>
                <a:ea typeface="华文中宋" panose="02010600040101010101" pitchFamily="2" charset="-122"/>
              </a:defRPr>
            </a:lvl4pPr>
            <a:lvl5pPr marL="2057400" indent="-228600">
              <a:spcBef>
                <a:spcPct val="20000"/>
              </a:spcBef>
              <a:buClr>
                <a:srgbClr val="84AA33"/>
              </a:buClr>
              <a:buFont typeface="Wingdings 2" panose="05020102010507070707" pitchFamily="82" charset="2"/>
              <a:buChar char=""/>
              <a:defRPr sz="2000">
                <a:solidFill>
                  <a:schemeClr val="tx1"/>
                </a:solidFill>
                <a:latin typeface="Gill Sans MT" panose="020B0502020104020203" pitchFamily="34" charset="0"/>
                <a:ea typeface="华文中宋" panose="02010600040101010101" pitchFamily="2" charset="-122"/>
              </a:defRPr>
            </a:lvl5pPr>
            <a:lvl6pPr marL="2514600" indent="-228600" eaLnBrk="0" fontAlgn="base" hangingPunct="0">
              <a:spcBef>
                <a:spcPct val="20000"/>
              </a:spcBef>
              <a:spcAft>
                <a:spcPct val="0"/>
              </a:spcAft>
              <a:buClr>
                <a:srgbClr val="84AA33"/>
              </a:buClr>
              <a:buFont typeface="Wingdings 2" panose="05020102010507070707" pitchFamily="82" charset="2"/>
              <a:buChar char=""/>
              <a:defRPr sz="2000">
                <a:solidFill>
                  <a:schemeClr val="tx1"/>
                </a:solidFill>
                <a:latin typeface="Gill Sans MT" panose="020B0502020104020203" pitchFamily="34" charset="0"/>
                <a:ea typeface="华文中宋" panose="02010600040101010101" pitchFamily="2" charset="-122"/>
              </a:defRPr>
            </a:lvl6pPr>
            <a:lvl7pPr marL="2971800" indent="-228600" eaLnBrk="0" fontAlgn="base" hangingPunct="0">
              <a:spcBef>
                <a:spcPct val="20000"/>
              </a:spcBef>
              <a:spcAft>
                <a:spcPct val="0"/>
              </a:spcAft>
              <a:buClr>
                <a:srgbClr val="84AA33"/>
              </a:buClr>
              <a:buFont typeface="Wingdings 2" panose="05020102010507070707" pitchFamily="82" charset="2"/>
              <a:buChar char=""/>
              <a:defRPr sz="2000">
                <a:solidFill>
                  <a:schemeClr val="tx1"/>
                </a:solidFill>
                <a:latin typeface="Gill Sans MT" panose="020B0502020104020203" pitchFamily="34" charset="0"/>
                <a:ea typeface="华文中宋" panose="02010600040101010101" pitchFamily="2" charset="-122"/>
              </a:defRPr>
            </a:lvl7pPr>
            <a:lvl8pPr marL="3429000" indent="-228600" eaLnBrk="0" fontAlgn="base" hangingPunct="0">
              <a:spcBef>
                <a:spcPct val="20000"/>
              </a:spcBef>
              <a:spcAft>
                <a:spcPct val="0"/>
              </a:spcAft>
              <a:buClr>
                <a:srgbClr val="84AA33"/>
              </a:buClr>
              <a:buFont typeface="Wingdings 2" panose="05020102010507070707" pitchFamily="82" charset="2"/>
              <a:buChar char=""/>
              <a:defRPr sz="2000">
                <a:solidFill>
                  <a:schemeClr val="tx1"/>
                </a:solidFill>
                <a:latin typeface="Gill Sans MT" panose="020B0502020104020203" pitchFamily="34" charset="0"/>
                <a:ea typeface="华文中宋" panose="02010600040101010101" pitchFamily="2" charset="-122"/>
              </a:defRPr>
            </a:lvl8pPr>
            <a:lvl9pPr marL="3886200" indent="-228600" eaLnBrk="0" fontAlgn="base" hangingPunct="0">
              <a:spcBef>
                <a:spcPct val="20000"/>
              </a:spcBef>
              <a:spcAft>
                <a:spcPct val="0"/>
              </a:spcAft>
              <a:buClr>
                <a:srgbClr val="84AA33"/>
              </a:buClr>
              <a:buFont typeface="Wingdings 2" panose="05020102010507070707" pitchFamily="82" charset="2"/>
              <a:buChar char=""/>
              <a:defRPr sz="2000">
                <a:solidFill>
                  <a:schemeClr val="tx1"/>
                </a:solidFill>
                <a:latin typeface="Gill Sans MT" panose="020B0502020104020203" pitchFamily="34" charset="0"/>
                <a:ea typeface="华文中宋" panose="02010600040101010101" pitchFamily="2" charset="-122"/>
              </a:defRPr>
            </a:lvl9pPr>
          </a:lstStyle>
          <a:p>
            <a:pPr>
              <a:spcBef>
                <a:spcPct val="0"/>
              </a:spcBef>
              <a:buClrTx/>
              <a:buSzTx/>
              <a:buFontTx/>
              <a:buNone/>
            </a:pPr>
            <a:fld id="{DFDB6D04-ACDA-4632-A18A-D97696CF2E91}" type="slidenum">
              <a:rPr lang="en-US" altLang="zh-CN" sz="1200" smtClean="0">
                <a:solidFill>
                  <a:srgbClr val="B5A788"/>
                </a:solidFill>
                <a:latin typeface="Times New Roman" panose="02020603050405020304" pitchFamily="18" charset="0"/>
                <a:ea typeface="宋体" panose="02010600030101010101" pitchFamily="2" charset="-122"/>
              </a:rPr>
              <a:pPr>
                <a:spcBef>
                  <a:spcPct val="0"/>
                </a:spcBef>
                <a:buClrTx/>
                <a:buSzTx/>
                <a:buFontTx/>
                <a:buNone/>
              </a:pPr>
              <a:t>8</a:t>
            </a:fld>
            <a:endParaRPr lang="en-US" altLang="zh-CN" sz="1200">
              <a:solidFill>
                <a:srgbClr val="B5A788"/>
              </a:solidFill>
              <a:latin typeface="Times New Roman" panose="02020603050405020304" pitchFamily="18" charset="0"/>
              <a:ea typeface="宋体" panose="02010600030101010101" pitchFamily="2" charset="-122"/>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22" name="Rectangle 2">
            <a:extLst>
              <a:ext uri="{FF2B5EF4-FFF2-40B4-BE49-F238E27FC236}">
                <a16:creationId xmlns:a16="http://schemas.microsoft.com/office/drawing/2014/main" id="{5FB82021-1BA9-D8DF-3662-E91A5EFABCBC}"/>
              </a:ext>
            </a:extLst>
          </p:cNvPr>
          <p:cNvSpPr>
            <a:spLocks noGrp="1" noChangeArrowheads="1"/>
          </p:cNvSpPr>
          <p:nvPr>
            <p:ph type="title"/>
          </p:nvPr>
        </p:nvSpPr>
        <p:spPr/>
        <p:txBody>
          <a:bodyPr/>
          <a:lstStyle/>
          <a:p>
            <a:pPr eaLnBrk="1" hangingPunct="1"/>
            <a:r>
              <a:rPr lang="en-US" altLang="zh-CN">
                <a:effectLst>
                  <a:outerShdw blurRad="38100" dist="38100" dir="2700000" algn="tl">
                    <a:srgbClr val="C0C0C0"/>
                  </a:outerShdw>
                </a:effectLst>
              </a:rPr>
              <a:t>9.2.1 </a:t>
            </a:r>
            <a:r>
              <a:rPr lang="zh-CN" altLang="en-US">
                <a:effectLst>
                  <a:outerShdw blurRad="38100" dist="38100" dir="2700000" algn="tl">
                    <a:srgbClr val="C0C0C0"/>
                  </a:outerShdw>
                </a:effectLst>
              </a:rPr>
              <a:t>用户参与的程度</a:t>
            </a:r>
          </a:p>
        </p:txBody>
      </p:sp>
      <p:sp>
        <p:nvSpPr>
          <p:cNvPr id="23554" name="Rectangle 3">
            <a:extLst>
              <a:ext uri="{FF2B5EF4-FFF2-40B4-BE49-F238E27FC236}">
                <a16:creationId xmlns:a16="http://schemas.microsoft.com/office/drawing/2014/main" id="{BA5D4190-AFB1-9C3A-16C0-79EC04ED5472}"/>
              </a:ext>
            </a:extLst>
          </p:cNvPr>
          <p:cNvSpPr>
            <a:spLocks noGrp="1"/>
          </p:cNvSpPr>
          <p:nvPr>
            <p:ph idx="1"/>
          </p:nvPr>
        </p:nvSpPr>
        <p:spPr/>
        <p:txBody>
          <a:bodyPr/>
          <a:lstStyle/>
          <a:p>
            <a:pPr eaLnBrk="1" hangingPunct="1"/>
            <a:r>
              <a:rPr lang="zh-CN" altLang="el-GR">
                <a:cs typeface="Times New Roman" panose="02020603050405020304" pitchFamily="18" charset="0"/>
              </a:rPr>
              <a:t>用户参与开发的</a:t>
            </a:r>
            <a:r>
              <a:rPr lang="zh-CN" altLang="el-GR">
                <a:solidFill>
                  <a:srgbClr val="FF0000"/>
                </a:solidFill>
                <a:cs typeface="Times New Roman" panose="02020603050405020304" pitchFamily="18" charset="0"/>
              </a:rPr>
              <a:t>成本</a:t>
            </a:r>
            <a:endParaRPr lang="zh-CN" altLang="en-US">
              <a:solidFill>
                <a:srgbClr val="FF0000"/>
              </a:solidFill>
              <a:cs typeface="Times New Roman" panose="02020603050405020304" pitchFamily="18" charset="0"/>
            </a:endParaRPr>
          </a:p>
          <a:p>
            <a:pPr lvl="1" eaLnBrk="1" hangingPunct="1"/>
            <a:r>
              <a:rPr lang="zh-CN" altLang="el-GR">
                <a:cs typeface="Times New Roman" panose="02020603050405020304" pitchFamily="18" charset="0"/>
              </a:rPr>
              <a:t>任何形式的用户参与均包括成本问题</a:t>
            </a:r>
            <a:endParaRPr lang="zh-CN" altLang="en-US">
              <a:cs typeface="Times New Roman" panose="02020603050405020304" pitchFamily="18" charset="0"/>
            </a:endParaRPr>
          </a:p>
          <a:p>
            <a:pPr lvl="2" eaLnBrk="1" hangingPunct="1"/>
            <a:r>
              <a:rPr lang="zh-CN" altLang="el-GR">
                <a:cs typeface="Times New Roman" panose="02020603050405020304" pitchFamily="18" charset="0"/>
              </a:rPr>
              <a:t>花费在</a:t>
            </a:r>
            <a:r>
              <a:rPr lang="zh-CN" altLang="el-GR">
                <a:solidFill>
                  <a:srgbClr val="FF0000"/>
                </a:solidFill>
                <a:cs typeface="Times New Roman" panose="02020603050405020304" pitchFamily="18" charset="0"/>
              </a:rPr>
              <a:t>设计者和用户的沟通</a:t>
            </a:r>
            <a:r>
              <a:rPr lang="zh-CN" altLang="el-GR">
                <a:cs typeface="Times New Roman" panose="02020603050405020304" pitchFamily="18" charset="0"/>
              </a:rPr>
              <a:t>、专题讨论及技术解释上</a:t>
            </a:r>
            <a:r>
              <a:rPr lang="zh-CN" altLang="el-GR">
                <a:solidFill>
                  <a:srgbClr val="FF0000"/>
                </a:solidFill>
                <a:cs typeface="Times New Roman" panose="02020603050405020304" pitchFamily="18" charset="0"/>
              </a:rPr>
              <a:t>的时间</a:t>
            </a:r>
            <a:endParaRPr lang="zh-CN" altLang="en-US">
              <a:solidFill>
                <a:srgbClr val="FF0000"/>
              </a:solidFill>
              <a:cs typeface="Times New Roman" panose="02020603050405020304" pitchFamily="18" charset="0"/>
            </a:endParaRPr>
          </a:p>
          <a:p>
            <a:pPr lvl="2" eaLnBrk="1" hangingPunct="1"/>
            <a:r>
              <a:rPr lang="zh-CN" altLang="el-GR">
                <a:cs typeface="Times New Roman" panose="02020603050405020304" pitchFamily="18" charset="0"/>
              </a:rPr>
              <a:t>进行</a:t>
            </a:r>
            <a:r>
              <a:rPr lang="zh-CN" altLang="el-GR">
                <a:solidFill>
                  <a:srgbClr val="FF0000"/>
                </a:solidFill>
                <a:cs typeface="Times New Roman" panose="02020603050405020304" pitchFamily="18" charset="0"/>
              </a:rPr>
              <a:t>用户研究</a:t>
            </a:r>
            <a:r>
              <a:rPr lang="zh-CN" altLang="el-GR">
                <a:cs typeface="Times New Roman" panose="02020603050405020304" pitchFamily="18" charset="0"/>
              </a:rPr>
              <a:t>所需的</a:t>
            </a:r>
            <a:r>
              <a:rPr lang="zh-CN" altLang="el-GR">
                <a:solidFill>
                  <a:srgbClr val="FF0000"/>
                </a:solidFill>
                <a:cs typeface="Times New Roman" panose="02020603050405020304" pitchFamily="18" charset="0"/>
              </a:rPr>
              <a:t>设备和工具</a:t>
            </a:r>
            <a:r>
              <a:rPr lang="zh-CN" altLang="el-GR">
                <a:cs typeface="Times New Roman" panose="02020603050405020304" pitchFamily="18" charset="0"/>
              </a:rPr>
              <a:t>等</a:t>
            </a:r>
            <a:endParaRPr lang="zh-CN" altLang="en-US">
              <a:cs typeface="Times New Roman" panose="02020603050405020304" pitchFamily="18" charset="0"/>
            </a:endParaRPr>
          </a:p>
          <a:p>
            <a:pPr lvl="1" eaLnBrk="1" hangingPunct="1"/>
            <a:endParaRPr lang="zh-CN" altLang="el-GR">
              <a:cs typeface="Times New Roman" panose="02020603050405020304" pitchFamily="18" charset="0"/>
            </a:endParaRPr>
          </a:p>
        </p:txBody>
      </p:sp>
      <p:sp>
        <p:nvSpPr>
          <p:cNvPr id="23555" name="灯片编号占位符 3">
            <a:extLst>
              <a:ext uri="{FF2B5EF4-FFF2-40B4-BE49-F238E27FC236}">
                <a16:creationId xmlns:a16="http://schemas.microsoft.com/office/drawing/2014/main" id="{82C68EE7-7EFD-8E63-C85D-F1186059770D}"/>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600"/>
              </a:spcBef>
              <a:buClr>
                <a:schemeClr val="accent1"/>
              </a:buClr>
              <a:buSzPct val="80000"/>
              <a:buFont typeface="Wingdings 2" panose="05020102010507070707" pitchFamily="82" charset="2"/>
              <a:buChar char=""/>
              <a:defRPr sz="3200">
                <a:solidFill>
                  <a:schemeClr val="tx1"/>
                </a:solidFill>
                <a:latin typeface="Gill Sans MT" panose="020B0502020104020203" pitchFamily="34" charset="0"/>
                <a:ea typeface="华文中宋" panose="02010600040101010101" pitchFamily="2" charset="-122"/>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anose="020B0502020104020203" pitchFamily="34" charset="0"/>
                <a:ea typeface="华文中宋" panose="02010600040101010101" pitchFamily="2" charset="-122"/>
              </a:defRPr>
            </a:lvl2pPr>
            <a:lvl3pPr marL="1143000" indent="-228600">
              <a:spcBef>
                <a:spcPct val="20000"/>
              </a:spcBef>
              <a:buClr>
                <a:schemeClr val="accent2"/>
              </a:buClr>
              <a:buFont typeface="Wingdings 2" panose="05020102010507070707" pitchFamily="82" charset="2"/>
              <a:buChar char=""/>
              <a:defRPr sz="2400">
                <a:solidFill>
                  <a:schemeClr val="tx1"/>
                </a:solidFill>
                <a:latin typeface="Gill Sans MT" panose="020B0502020104020203" pitchFamily="34" charset="0"/>
                <a:ea typeface="华文中宋" panose="02010600040101010101" pitchFamily="2" charset="-122"/>
              </a:defRPr>
            </a:lvl3pPr>
            <a:lvl4pPr marL="1600200" indent="-228600">
              <a:spcBef>
                <a:spcPct val="20000"/>
              </a:spcBef>
              <a:buClr>
                <a:srgbClr val="C32D2E"/>
              </a:buClr>
              <a:buFont typeface="Wingdings 2" panose="05020102010507070707" pitchFamily="82" charset="2"/>
              <a:buChar char=""/>
              <a:defRPr sz="2000">
                <a:solidFill>
                  <a:schemeClr val="tx1"/>
                </a:solidFill>
                <a:latin typeface="Gill Sans MT" panose="020B0502020104020203" pitchFamily="34" charset="0"/>
                <a:ea typeface="华文中宋" panose="02010600040101010101" pitchFamily="2" charset="-122"/>
              </a:defRPr>
            </a:lvl4pPr>
            <a:lvl5pPr marL="2057400" indent="-228600">
              <a:spcBef>
                <a:spcPct val="20000"/>
              </a:spcBef>
              <a:buClr>
                <a:srgbClr val="84AA33"/>
              </a:buClr>
              <a:buFont typeface="Wingdings 2" panose="05020102010507070707" pitchFamily="82" charset="2"/>
              <a:buChar char=""/>
              <a:defRPr sz="2000">
                <a:solidFill>
                  <a:schemeClr val="tx1"/>
                </a:solidFill>
                <a:latin typeface="Gill Sans MT" panose="020B0502020104020203" pitchFamily="34" charset="0"/>
                <a:ea typeface="华文中宋" panose="02010600040101010101" pitchFamily="2" charset="-122"/>
              </a:defRPr>
            </a:lvl5pPr>
            <a:lvl6pPr marL="2514600" indent="-228600" eaLnBrk="0" fontAlgn="base" hangingPunct="0">
              <a:spcBef>
                <a:spcPct val="20000"/>
              </a:spcBef>
              <a:spcAft>
                <a:spcPct val="0"/>
              </a:spcAft>
              <a:buClr>
                <a:srgbClr val="84AA33"/>
              </a:buClr>
              <a:buFont typeface="Wingdings 2" panose="05020102010507070707" pitchFamily="82" charset="2"/>
              <a:buChar char=""/>
              <a:defRPr sz="2000">
                <a:solidFill>
                  <a:schemeClr val="tx1"/>
                </a:solidFill>
                <a:latin typeface="Gill Sans MT" panose="020B0502020104020203" pitchFamily="34" charset="0"/>
                <a:ea typeface="华文中宋" panose="02010600040101010101" pitchFamily="2" charset="-122"/>
              </a:defRPr>
            </a:lvl6pPr>
            <a:lvl7pPr marL="2971800" indent="-228600" eaLnBrk="0" fontAlgn="base" hangingPunct="0">
              <a:spcBef>
                <a:spcPct val="20000"/>
              </a:spcBef>
              <a:spcAft>
                <a:spcPct val="0"/>
              </a:spcAft>
              <a:buClr>
                <a:srgbClr val="84AA33"/>
              </a:buClr>
              <a:buFont typeface="Wingdings 2" panose="05020102010507070707" pitchFamily="82" charset="2"/>
              <a:buChar char=""/>
              <a:defRPr sz="2000">
                <a:solidFill>
                  <a:schemeClr val="tx1"/>
                </a:solidFill>
                <a:latin typeface="Gill Sans MT" panose="020B0502020104020203" pitchFamily="34" charset="0"/>
                <a:ea typeface="华文中宋" panose="02010600040101010101" pitchFamily="2" charset="-122"/>
              </a:defRPr>
            </a:lvl7pPr>
            <a:lvl8pPr marL="3429000" indent="-228600" eaLnBrk="0" fontAlgn="base" hangingPunct="0">
              <a:spcBef>
                <a:spcPct val="20000"/>
              </a:spcBef>
              <a:spcAft>
                <a:spcPct val="0"/>
              </a:spcAft>
              <a:buClr>
                <a:srgbClr val="84AA33"/>
              </a:buClr>
              <a:buFont typeface="Wingdings 2" panose="05020102010507070707" pitchFamily="82" charset="2"/>
              <a:buChar char=""/>
              <a:defRPr sz="2000">
                <a:solidFill>
                  <a:schemeClr val="tx1"/>
                </a:solidFill>
                <a:latin typeface="Gill Sans MT" panose="020B0502020104020203" pitchFamily="34" charset="0"/>
                <a:ea typeface="华文中宋" panose="02010600040101010101" pitchFamily="2" charset="-122"/>
              </a:defRPr>
            </a:lvl8pPr>
            <a:lvl9pPr marL="3886200" indent="-228600" eaLnBrk="0" fontAlgn="base" hangingPunct="0">
              <a:spcBef>
                <a:spcPct val="20000"/>
              </a:spcBef>
              <a:spcAft>
                <a:spcPct val="0"/>
              </a:spcAft>
              <a:buClr>
                <a:srgbClr val="84AA33"/>
              </a:buClr>
              <a:buFont typeface="Wingdings 2" panose="05020102010507070707" pitchFamily="82" charset="2"/>
              <a:buChar char=""/>
              <a:defRPr sz="2000">
                <a:solidFill>
                  <a:schemeClr val="tx1"/>
                </a:solidFill>
                <a:latin typeface="Gill Sans MT" panose="020B0502020104020203" pitchFamily="34" charset="0"/>
                <a:ea typeface="华文中宋" panose="02010600040101010101" pitchFamily="2" charset="-122"/>
              </a:defRPr>
            </a:lvl9pPr>
          </a:lstStyle>
          <a:p>
            <a:pPr>
              <a:spcBef>
                <a:spcPct val="0"/>
              </a:spcBef>
              <a:buClrTx/>
              <a:buSzTx/>
              <a:buFontTx/>
              <a:buNone/>
            </a:pPr>
            <a:fld id="{C13BE954-6036-4CE7-9395-9E86041582A5}" type="slidenum">
              <a:rPr lang="en-US" altLang="zh-CN" sz="1200" smtClean="0">
                <a:solidFill>
                  <a:srgbClr val="B5A788"/>
                </a:solidFill>
                <a:latin typeface="Times New Roman" panose="02020603050405020304" pitchFamily="18" charset="0"/>
                <a:ea typeface="宋体" panose="02010600030101010101" pitchFamily="2" charset="-122"/>
              </a:rPr>
              <a:pPr>
                <a:spcBef>
                  <a:spcPct val="0"/>
                </a:spcBef>
                <a:buClrTx/>
                <a:buSzTx/>
                <a:buFontTx/>
                <a:buNone/>
              </a:pPr>
              <a:t>9</a:t>
            </a:fld>
            <a:endParaRPr lang="en-US" altLang="zh-CN" sz="1200">
              <a:solidFill>
                <a:srgbClr val="B5A788"/>
              </a:solidFill>
              <a:latin typeface="Times New Roman" panose="02020603050405020304" pitchFamily="18" charset="0"/>
              <a:ea typeface="宋体" panose="02010600030101010101" pitchFamily="2" charset="-122"/>
            </a:endParaRP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9.xml><?xml version="1.0" encoding="utf-8"?>
<p:tagLst xmlns:a="http://schemas.openxmlformats.org/drawingml/2006/main" xmlns:r="http://schemas.openxmlformats.org/officeDocument/2006/relationships" xmlns:p="http://schemas.openxmlformats.org/presentationml/2006/main">
  <p:tag name="KSO_WM_BEAUTIFY_FLAG" val=""/>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夏至">
  <a:themeElements>
    <a:clrScheme name="夏至">
      <a:dk1>
        <a:sysClr val="windowText" lastClr="000000"/>
      </a:dk1>
      <a:lt1>
        <a:sysClr val="window" lastClr="FFFFFF"/>
      </a:lt1>
      <a:dk2>
        <a:srgbClr val="4F271C"/>
      </a:dk2>
      <a:lt2>
        <a:srgbClr val="E7DEC9"/>
      </a:lt2>
      <a:accent1>
        <a:srgbClr val="3891A7"/>
      </a:accent1>
      <a:accent2>
        <a:srgbClr val="FEB80A"/>
      </a:accent2>
      <a:accent3>
        <a:srgbClr val="C32D2E"/>
      </a:accent3>
      <a:accent4>
        <a:srgbClr val="84AA33"/>
      </a:accent4>
      <a:accent5>
        <a:srgbClr val="964305"/>
      </a:accent5>
      <a:accent6>
        <a:srgbClr val="475A8D"/>
      </a:accent6>
      <a:hlink>
        <a:srgbClr val="8DC765"/>
      </a:hlink>
      <a:folHlink>
        <a:srgbClr val="AA8A14"/>
      </a:folHlink>
    </a:clrScheme>
    <a:fontScheme name="夏至">
      <a:majorFont>
        <a:latin typeface="Gill Sans MT"/>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Gill Sans MT"/>
        <a:ea typeface=""/>
        <a:cs typeface=""/>
        <a:font script="Grek" typeface="Corbel"/>
        <a:font script="Cyrl" typeface="Corbel"/>
        <a:font script="Jpan" typeface="HGｺﾞｼｯｸE"/>
        <a:font script="Hang" typeface="HY엽서L"/>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夏至">
      <a:fillStyleLst>
        <a:solidFill>
          <a:schemeClr val="phClr"/>
        </a:solidFill>
        <a:gradFill rotWithShape="1">
          <a:gsLst>
            <a:gs pos="0">
              <a:schemeClr val="phClr">
                <a:tint val="35000"/>
                <a:satMod val="253000"/>
              </a:schemeClr>
            </a:gs>
            <a:gs pos="50000">
              <a:schemeClr val="phClr">
                <a:tint val="42000"/>
                <a:satMod val="255000"/>
              </a:schemeClr>
            </a:gs>
            <a:gs pos="97000">
              <a:schemeClr val="phClr">
                <a:tint val="53000"/>
                <a:satMod val="260000"/>
              </a:schemeClr>
            </a:gs>
            <a:gs pos="100000">
              <a:schemeClr val="phClr">
                <a:tint val="56000"/>
                <a:satMod val="275000"/>
              </a:schemeClr>
            </a:gs>
          </a:gsLst>
          <a:path path="circle">
            <a:fillToRect l="50000" t="50000" r="50000" b="50000"/>
          </a:path>
        </a:gradFill>
        <a:gradFill rotWithShape="1">
          <a:gsLst>
            <a:gs pos="0">
              <a:schemeClr val="phClr">
                <a:tint val="92000"/>
                <a:satMod val="170000"/>
              </a:schemeClr>
            </a:gs>
            <a:gs pos="15000">
              <a:schemeClr val="phClr">
                <a:tint val="92000"/>
                <a:shade val="99000"/>
                <a:satMod val="170000"/>
              </a:schemeClr>
            </a:gs>
            <a:gs pos="62000">
              <a:schemeClr val="phClr">
                <a:tint val="96000"/>
                <a:shade val="80000"/>
                <a:satMod val="170000"/>
              </a:schemeClr>
            </a:gs>
            <a:gs pos="97000">
              <a:schemeClr val="phClr">
                <a:tint val="98000"/>
                <a:shade val="63000"/>
                <a:satMod val="170000"/>
              </a:schemeClr>
            </a:gs>
            <a:gs pos="100000">
              <a:schemeClr val="phClr">
                <a:shade val="62000"/>
                <a:satMod val="170000"/>
              </a:schemeClr>
            </a:gs>
          </a:gsLst>
          <a:path path="circle">
            <a:fillToRect l="50000" t="50000" r="50000" b="50000"/>
          </a:path>
        </a:gradFill>
      </a:fillStyleLst>
      <a:lnStyleLst>
        <a:ln w="9525" cap="flat" cmpd="sng" algn="ctr">
          <a:solidFill>
            <a:schemeClr val="phClr"/>
          </a:solidFill>
          <a:prstDash val="solid"/>
        </a:ln>
        <a:ln w="25400" cap="flat" cmpd="sng" algn="ctr">
          <a:solidFill>
            <a:schemeClr val="phClr"/>
          </a:solidFill>
          <a:prstDash val="solid"/>
        </a:ln>
        <a:ln w="25400" cap="flat" cmpd="sng" algn="ctr">
          <a:solidFill>
            <a:schemeClr val="phClr"/>
          </a:solidFill>
          <a:prstDash val="solid"/>
        </a:ln>
      </a:lnStyleLst>
      <a:effectStyleLst>
        <a:effectStyle>
          <a:effectLst>
            <a:outerShdw blurRad="63500" dist="25400" dir="5400000" rotWithShape="0">
              <a:srgbClr val="000000">
                <a:alpha val="43137"/>
              </a:srgbClr>
            </a:outerShdw>
          </a:effectLst>
        </a:effectStyle>
        <a:effectStyle>
          <a:effectLst>
            <a:outerShdw blurRad="63500" dist="25400" dir="5400000" rotWithShape="0">
              <a:srgbClr val="000000">
                <a:alpha val="43137"/>
              </a:srgbClr>
            </a:outerShdw>
          </a:effectLst>
          <a:scene3d>
            <a:camera prst="orthographicFront" fov="0">
              <a:rot lat="0" lon="0" rev="0"/>
            </a:camera>
            <a:lightRig rig="brightRoom" dir="tl">
              <a:rot lat="0" lon="0" rev="8700000"/>
            </a:lightRig>
          </a:scene3d>
          <a:sp3d contourW="12700">
            <a:bevelT w="0" h="0"/>
            <a:contourClr>
              <a:schemeClr val="phClr">
                <a:shade val="80000"/>
              </a:schemeClr>
            </a:contourClr>
          </a:sp3d>
        </a:effectStyle>
        <a:effectStyle>
          <a:effectLst>
            <a:outerShdw blurRad="63500" dist="25400" dir="5400000" rotWithShape="0">
              <a:srgbClr val="000000">
                <a:alpha val="43137"/>
              </a:srgbClr>
            </a:outerShdw>
          </a:effectLst>
          <a:scene3d>
            <a:camera prst="orthographicFront" fov="0">
              <a:rot lat="0" lon="0" rev="0"/>
            </a:camera>
            <a:lightRig rig="brightRoom" dir="tl">
              <a:rot lat="0" lon="0" rev="5400000"/>
            </a:lightRig>
          </a:scene3d>
          <a:sp3d contourW="12700">
            <a:bevelT w="25400" h="50800" prst="angle"/>
            <a:contourClr>
              <a:schemeClr val="phClr"/>
            </a:contourClr>
          </a:sp3d>
        </a:effectStyle>
      </a:effectStyleLst>
      <a:bgFillStyleLst>
        <a:solidFill>
          <a:schemeClr val="phClr"/>
        </a:solidFill>
        <a:gradFill rotWithShape="1">
          <a:gsLst>
            <a:gs pos="0">
              <a:schemeClr val="phClr">
                <a:tint val="60000"/>
                <a:satMod val="355000"/>
              </a:schemeClr>
            </a:gs>
            <a:gs pos="40000">
              <a:schemeClr val="phClr">
                <a:tint val="85000"/>
                <a:satMod val="320000"/>
              </a:schemeClr>
            </a:gs>
            <a:gs pos="100000">
              <a:schemeClr val="phClr">
                <a:shade val="55000"/>
                <a:satMod val="300000"/>
              </a:schemeClr>
            </a:gs>
          </a:gsLst>
          <a:path path="circle">
            <a:fillToRect l="-24500" t="-20000" r="124500" b="120000"/>
          </a:path>
        </a:gradFill>
        <a:blipFill>
          <a:blip xmlns:r="http://schemas.openxmlformats.org/officeDocument/2006/relationships" r:embed="rId1">
            <a:duotone>
              <a:schemeClr val="phClr">
                <a:shade val="9000"/>
                <a:satMod val="300000"/>
              </a:schemeClr>
              <a:schemeClr val="phClr">
                <a:tint val="90000"/>
                <a:satMod val="225000"/>
              </a:schemeClr>
            </a:duotone>
          </a:blip>
          <a:tile tx="0" ty="0" sx="90000" sy="90000" flip="xy" algn="tl"/>
        </a:blipFill>
      </a:bgFillStyleLst>
    </a:fmtScheme>
  </a:themeElements>
  <a:objectDefaults/>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Solstice</Template>
  <TotalTime>18018</TotalTime>
  <Words>4739</Words>
  <Application>Microsoft Office PowerPoint</Application>
  <PresentationFormat>全屏显示(4:3)</PresentationFormat>
  <Paragraphs>538</Paragraphs>
  <Slides>53</Slides>
  <Notes>0</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53</vt:i4>
      </vt:variant>
    </vt:vector>
  </HeadingPairs>
  <TitlesOfParts>
    <vt:vector size="63" baseType="lpstr">
      <vt:lpstr>Times New Roman</vt:lpstr>
      <vt:lpstr>宋体</vt:lpstr>
      <vt:lpstr>Arial</vt:lpstr>
      <vt:lpstr>Gill Sans MT</vt:lpstr>
      <vt:lpstr>华文中宋</vt:lpstr>
      <vt:lpstr>Wingdings 2</vt:lpstr>
      <vt:lpstr>Verdana</vt:lpstr>
      <vt:lpstr>Corbel</vt:lpstr>
      <vt:lpstr>+mn-ea</vt:lpstr>
      <vt:lpstr>夏至</vt:lpstr>
      <vt:lpstr>PowerPoint 演示文稿</vt:lpstr>
      <vt:lpstr>第9章 以用户为中心的交互设计</vt:lpstr>
      <vt:lpstr>9.1 引言</vt:lpstr>
      <vt:lpstr>9.1 引言</vt:lpstr>
      <vt:lpstr>9.2 用户参与设计的重要性</vt:lpstr>
      <vt:lpstr>9.2 用户参与设计的重要性</vt:lpstr>
      <vt:lpstr>9.2.1 用户参与的程度</vt:lpstr>
      <vt:lpstr>9.2.1 用户参与的程度</vt:lpstr>
      <vt:lpstr>9.2.1 用户参与的程度</vt:lpstr>
      <vt:lpstr>9.2.1 用户参与的程度</vt:lpstr>
      <vt:lpstr>9.3 什么是以用户为中心的方法</vt:lpstr>
      <vt:lpstr>9.3 什么是以用户为中心的方法</vt:lpstr>
      <vt:lpstr>9.3 什么是以用户为中心的方法</vt:lpstr>
      <vt:lpstr>9.3 什么是以用户为中心的方法</vt:lpstr>
      <vt:lpstr>9.4 理解用户的工作：现场研究法</vt:lpstr>
      <vt:lpstr>9.4 理解用户的工作：现场研究法</vt:lpstr>
      <vt:lpstr>9.4 理解用户的工作：现场研究法</vt:lpstr>
      <vt:lpstr>9.4 理解用户的工作：现场研究法</vt:lpstr>
      <vt:lpstr>9.4 理解用户的工作：现场研究法</vt:lpstr>
      <vt:lpstr>9.4 理解用户的工作：现场研究法</vt:lpstr>
      <vt:lpstr>9.4 理解用户的工作：现场研究法</vt:lpstr>
      <vt:lpstr>9.4.1 Coherence</vt:lpstr>
      <vt:lpstr>9.4.1 Coherence</vt:lpstr>
      <vt:lpstr>9.4.1 Coherence</vt:lpstr>
      <vt:lpstr>9.4.1 Coherence</vt:lpstr>
      <vt:lpstr>9.4.1 Coherence</vt:lpstr>
      <vt:lpstr>9.4.1 Coherence</vt:lpstr>
      <vt:lpstr>9.4.2 上下文设计(Contextual Design)</vt:lpstr>
      <vt:lpstr>上下文质询</vt:lpstr>
      <vt:lpstr>上下文质询</vt:lpstr>
      <vt:lpstr>上下文质询</vt:lpstr>
      <vt:lpstr>解释过程</vt:lpstr>
      <vt:lpstr>解释过程</vt:lpstr>
      <vt:lpstr>解释过程</vt:lpstr>
      <vt:lpstr>亲和图</vt:lpstr>
      <vt:lpstr>亲和图</vt:lpstr>
      <vt:lpstr>工作建模</vt:lpstr>
      <vt:lpstr>工作建模</vt:lpstr>
      <vt:lpstr>工作建模</vt:lpstr>
      <vt:lpstr>工作建模</vt:lpstr>
      <vt:lpstr>工作建模</vt:lpstr>
      <vt:lpstr>工作建模</vt:lpstr>
      <vt:lpstr>合并工作模型</vt:lpstr>
      <vt:lpstr>合并工作模型</vt:lpstr>
      <vt:lpstr>9.5 用户参与式设计（Participatory Design）</vt:lpstr>
      <vt:lpstr>9.5 用户参与式设计</vt:lpstr>
      <vt:lpstr>9.5 用户参与式设计</vt:lpstr>
      <vt:lpstr>9.5.1 PICTIVE</vt:lpstr>
      <vt:lpstr>9.5.1 PICTIVE</vt:lpstr>
      <vt:lpstr>9.5.1 PICTIVE</vt:lpstr>
      <vt:lpstr>9.5.2  CARD</vt:lpstr>
      <vt:lpstr>9.5.2  CARD</vt:lpstr>
      <vt:lpstr>本章小结</vt:lpstr>
    </vt:vector>
  </TitlesOfParts>
  <Company>Hua House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交互设计―超越人机交互</dc:title>
  <dc:creator>Qingyi Hua</dc:creator>
  <cp:lastModifiedBy>庞 晓宇</cp:lastModifiedBy>
  <cp:revision>658</cp:revision>
  <dcterms:created xsi:type="dcterms:W3CDTF">2007-07-18T06:13:16Z</dcterms:created>
  <dcterms:modified xsi:type="dcterms:W3CDTF">2023-05-03T17:28:40Z</dcterms:modified>
</cp:coreProperties>
</file>